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sldIdLst>
    <p:sldId id="256" r:id="rId2"/>
    <p:sldId id="257" r:id="rId3"/>
    <p:sldId id="258" r:id="rId4"/>
    <p:sldId id="267" r:id="rId5"/>
    <p:sldId id="259" r:id="rId6"/>
    <p:sldId id="260" r:id="rId7"/>
    <p:sldId id="261" r:id="rId8"/>
    <p:sldId id="268" r:id="rId9"/>
    <p:sldId id="269" r:id="rId10"/>
    <p:sldId id="270" r:id="rId11"/>
    <p:sldId id="271" r:id="rId12"/>
    <p:sldId id="276" r:id="rId13"/>
    <p:sldId id="272" r:id="rId14"/>
    <p:sldId id="263" r:id="rId15"/>
    <p:sldId id="273" r:id="rId16"/>
    <p:sldId id="275" r:id="rId17"/>
    <p:sldId id="264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9FCE26-CF31-8EF6-9AEF-CF068814C5C0}" v="2318" dt="2024-12-09T18:46:10.003"/>
    <p1510:client id="{A0C58A8A-F145-85F2-EC70-99A0024D41E5}" v="246" dt="2024-12-09T21:03:08.110"/>
    <p1510:client id="{C37667CB-3A3C-67CB-C48E-FC4B8FB56817}" v="141" dt="2024-12-09T21:05:32.4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44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E39231B7-E4F3-470C-8CE0-B01AF858B47C}" type="datetimeFigureOut">
              <a:rPr lang="ru-RU" smtClean="0"/>
              <a:t>09.12.2024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03C73BA6-9E27-4CE4-8874-D3E1B918FBCB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25735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31B7-E4F3-470C-8CE0-B01AF858B47C}" type="datetimeFigureOut">
              <a:rPr lang="ru-RU" smtClean="0"/>
              <a:t>09.12.2024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BA6-9E27-4CE4-8874-D3E1B918FB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376392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31B7-E4F3-470C-8CE0-B01AF858B47C}" type="datetimeFigureOut">
              <a:rPr lang="ru-RU" smtClean="0"/>
              <a:t>09.12.2024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BA6-9E27-4CE4-8874-D3E1B918FB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140751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31B7-E4F3-470C-8CE0-B01AF858B47C}" type="datetimeFigureOut">
              <a:rPr lang="ru-RU" smtClean="0"/>
              <a:t>09.12.2024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BA6-9E27-4CE4-8874-D3E1B918FB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718169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31B7-E4F3-470C-8CE0-B01AF858B47C}" type="datetimeFigureOut">
              <a:rPr lang="ru-RU" smtClean="0"/>
              <a:t>09.12.2024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BA6-9E27-4CE4-8874-D3E1B918FBCB}" type="slidenum">
              <a:rPr lang="ru-RU" smtClean="0"/>
              <a:t>‹#›</a:t>
            </a:fld>
            <a:endParaRPr lang="ru-RU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2775997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31B7-E4F3-470C-8CE0-B01AF858B47C}" type="datetimeFigureOut">
              <a:rPr lang="ru-RU" smtClean="0"/>
              <a:t>09.12.2024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BA6-9E27-4CE4-8874-D3E1B918FB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474933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31B7-E4F3-470C-8CE0-B01AF858B47C}" type="datetimeFigureOut">
              <a:rPr lang="ru-RU" smtClean="0"/>
              <a:t>09.12.2024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BA6-9E27-4CE4-8874-D3E1B918FB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936419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31B7-E4F3-470C-8CE0-B01AF858B47C}" type="datetimeFigureOut">
              <a:rPr lang="ru-RU" smtClean="0"/>
              <a:t>09.12.2024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BA6-9E27-4CE4-8874-D3E1B918FB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934974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31B7-E4F3-470C-8CE0-B01AF858B47C}" type="datetimeFigureOut">
              <a:rPr lang="ru-RU" smtClean="0"/>
              <a:t>09.12.2024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BA6-9E27-4CE4-8874-D3E1B918FB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4707359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31B7-E4F3-470C-8CE0-B01AF858B47C}" type="datetimeFigureOut">
              <a:rPr lang="ru-RU" smtClean="0"/>
              <a:t>09.12.2024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BA6-9E27-4CE4-8874-D3E1B918FB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619947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231B7-E4F3-470C-8CE0-B01AF858B47C}" type="datetimeFigureOut">
              <a:rPr lang="ru-RU" smtClean="0"/>
              <a:t>09.12.2024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BA6-9E27-4CE4-8874-D3E1B918FB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78970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E39231B7-E4F3-470C-8CE0-B01AF858B47C}" type="datetimeFigureOut">
              <a:rPr lang="ru-RU" smtClean="0"/>
              <a:t>09.12.2024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03C73BA6-9E27-4CE4-8874-D3E1B918FBC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848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Изображение выглядит как Графика, логотип, графический дизайн, символ&#10;&#10;Автоматически созданное описание">
            <a:extLst>
              <a:ext uri="{FF2B5EF4-FFF2-40B4-BE49-F238E27FC236}">
                <a16:creationId xmlns:a16="http://schemas.microsoft.com/office/drawing/2014/main" id="{223C69FF-3235-026D-5255-FD5C48F5F68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rcRect/>
          <a:stretch/>
        </p:blipFill>
        <p:spPr>
          <a:xfrm>
            <a:off x="20" y="-2"/>
            <a:ext cx="1219198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9ED7BF-9D88-5EA9-7FE9-76983A4F75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>
            <a:normAutofit/>
          </a:bodyPr>
          <a:lstStyle/>
          <a:p>
            <a:r>
              <a:rPr lang="ru-RU" dirty="0"/>
              <a:t>Сайт для музыкального коллектива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51DE9D6-FA49-1580-040D-1A0BEB8C6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dirty="0" err="1">
                <a:solidFill>
                  <a:schemeClr val="tx1"/>
                </a:solidFill>
              </a:rPr>
              <a:t>Тимспирит</a:t>
            </a:r>
          </a:p>
          <a:p>
            <a:endParaRPr lang="ru-RU" dirty="0">
              <a:solidFill>
                <a:schemeClr val="tx1"/>
              </a:solidFill>
            </a:endParaRPr>
          </a:p>
          <a:p>
            <a:r>
              <a:rPr lang="ru-RU" dirty="0">
                <a:solidFill>
                  <a:schemeClr val="tx1"/>
                </a:solidFill>
              </a:rPr>
              <a:t>Заказчик: </a:t>
            </a:r>
            <a:r>
              <a:rPr lang="ru-RU" sz="2000" dirty="0">
                <a:solidFill>
                  <a:schemeClr val="tx1"/>
                </a:solidFill>
                <a:ea typeface="+mn-lt"/>
                <a:cs typeface="+mn-lt"/>
              </a:rPr>
              <a:t>Исаков Дмитрий Николаевич</a:t>
            </a:r>
          </a:p>
        </p:txBody>
      </p:sp>
    </p:spTree>
    <p:extLst>
      <p:ext uri="{BB962C8B-B14F-4D97-AF65-F5344CB8AC3E}">
        <p14:creationId xmlns:p14="http://schemas.microsoft.com/office/powerpoint/2010/main" val="1602497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884AC-96E7-5ECB-7FD5-9D3166943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Отчет</a:t>
            </a:r>
            <a:r>
              <a:rPr lang="en-US" dirty="0"/>
              <a:t> </a:t>
            </a:r>
            <a:r>
              <a:rPr lang="en-US" dirty="0" err="1"/>
              <a:t>тимлида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0ED9AF-B8EC-B60A-910A-8E8E7065CF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Century Schoolbook"/>
                <a:cs typeface="Times New Roman"/>
              </a:rPr>
              <a:t>• Я </a:t>
            </a:r>
            <a:r>
              <a:rPr lang="en-US" dirty="0" err="1">
                <a:latin typeface="Century Schoolbook"/>
                <a:cs typeface="Times New Roman"/>
              </a:rPr>
              <a:t>оптимизировал</a:t>
            </a:r>
            <a:r>
              <a:rPr lang="en-US" dirty="0">
                <a:latin typeface="Century Schoolbook"/>
                <a:cs typeface="Times New Roman"/>
              </a:rPr>
              <a:t> </a:t>
            </a:r>
            <a:r>
              <a:rPr lang="en-US" dirty="0" err="1">
                <a:latin typeface="Century Schoolbook"/>
                <a:cs typeface="Times New Roman"/>
              </a:rPr>
              <a:t>рабочие</a:t>
            </a:r>
            <a:r>
              <a:rPr lang="en-US" dirty="0">
                <a:latin typeface="Century Schoolbook"/>
                <a:cs typeface="Times New Roman"/>
              </a:rPr>
              <a:t> </a:t>
            </a:r>
            <a:r>
              <a:rPr lang="en-US" dirty="0" err="1">
                <a:latin typeface="Century Schoolbook"/>
                <a:cs typeface="Times New Roman"/>
              </a:rPr>
              <a:t>процессы</a:t>
            </a:r>
            <a:r>
              <a:rPr lang="en-US" dirty="0">
                <a:latin typeface="Century Schoolbook"/>
                <a:cs typeface="Times New Roman"/>
              </a:rPr>
              <a:t> </a:t>
            </a:r>
            <a:r>
              <a:rPr lang="en-US" dirty="0" err="1">
                <a:latin typeface="Century Schoolbook"/>
                <a:cs typeface="Times New Roman"/>
              </a:rPr>
              <a:t>команды</a:t>
            </a:r>
            <a:r>
              <a:rPr lang="en-US" dirty="0">
                <a:latin typeface="Century Schoolbook"/>
                <a:cs typeface="Times New Roman"/>
              </a:rPr>
              <a:t>, </a:t>
            </a:r>
            <a:r>
              <a:rPr lang="en-US" dirty="0" err="1">
                <a:latin typeface="Century Schoolbook"/>
                <a:cs typeface="Times New Roman"/>
              </a:rPr>
              <a:t>улучшил</a:t>
            </a:r>
            <a:r>
              <a:rPr lang="en-US" dirty="0">
                <a:latin typeface="Century Schoolbook"/>
                <a:cs typeface="Times New Roman"/>
              </a:rPr>
              <a:t> </a:t>
            </a:r>
            <a:r>
              <a:rPr lang="en-US" dirty="0" err="1">
                <a:latin typeface="Century Schoolbook"/>
                <a:cs typeface="Times New Roman"/>
              </a:rPr>
              <a:t>взаимодействие</a:t>
            </a:r>
            <a:r>
              <a:rPr lang="en-US" dirty="0">
                <a:latin typeface="Century Schoolbook"/>
                <a:cs typeface="Times New Roman"/>
              </a:rPr>
              <a:t> </a:t>
            </a:r>
            <a:r>
              <a:rPr lang="en-US" dirty="0" err="1">
                <a:latin typeface="Century Schoolbook"/>
                <a:cs typeface="Times New Roman"/>
              </a:rPr>
              <a:t>между</a:t>
            </a:r>
            <a:r>
              <a:rPr lang="en-US" dirty="0">
                <a:latin typeface="Century Schoolbook"/>
                <a:cs typeface="Times New Roman"/>
              </a:rPr>
              <a:t> </a:t>
            </a:r>
            <a:r>
              <a:rPr lang="en-US" dirty="0" err="1">
                <a:latin typeface="Century Schoolbook"/>
                <a:cs typeface="Times New Roman"/>
              </a:rPr>
              <a:t>участниками</a:t>
            </a:r>
            <a:r>
              <a:rPr lang="en-US" dirty="0">
                <a:latin typeface="Century Schoolbook"/>
                <a:cs typeface="Times New Roman"/>
              </a:rPr>
              <a:t> и </a:t>
            </a:r>
            <a:r>
              <a:rPr lang="en-US" dirty="0" err="1">
                <a:latin typeface="Century Schoolbook"/>
                <a:cs typeface="Times New Roman"/>
              </a:rPr>
              <a:t>поставил</a:t>
            </a:r>
            <a:r>
              <a:rPr lang="en-US" dirty="0">
                <a:latin typeface="Century Schoolbook"/>
                <a:cs typeface="Times New Roman"/>
              </a:rPr>
              <a:t> </a:t>
            </a:r>
            <a:r>
              <a:rPr lang="en-US" dirty="0" err="1">
                <a:latin typeface="Century Schoolbook"/>
                <a:cs typeface="Times New Roman"/>
              </a:rPr>
              <a:t>четкие</a:t>
            </a:r>
            <a:r>
              <a:rPr lang="en-US" dirty="0">
                <a:latin typeface="Century Schoolbook"/>
                <a:cs typeface="Times New Roman"/>
              </a:rPr>
              <a:t> </a:t>
            </a:r>
            <a:r>
              <a:rPr lang="en-US" dirty="0" err="1">
                <a:latin typeface="Century Schoolbook"/>
                <a:cs typeface="Times New Roman"/>
              </a:rPr>
              <a:t>цели</a:t>
            </a:r>
            <a:r>
              <a:rPr lang="en-US" dirty="0">
                <a:latin typeface="Century Schoolbook"/>
                <a:cs typeface="Times New Roman"/>
              </a:rPr>
              <a:t> </a:t>
            </a:r>
            <a:r>
              <a:rPr lang="en-US" dirty="0" err="1">
                <a:latin typeface="Century Schoolbook"/>
                <a:cs typeface="Times New Roman"/>
              </a:rPr>
              <a:t>для</a:t>
            </a:r>
            <a:r>
              <a:rPr lang="en-US" dirty="0">
                <a:latin typeface="Century Schoolbook"/>
                <a:cs typeface="Times New Roman"/>
              </a:rPr>
              <a:t> </a:t>
            </a:r>
            <a:r>
              <a:rPr lang="en-US" dirty="0" err="1">
                <a:latin typeface="Century Schoolbook"/>
                <a:cs typeface="Times New Roman"/>
              </a:rPr>
              <a:t>успешного</a:t>
            </a:r>
            <a:r>
              <a:rPr lang="en-US" dirty="0">
                <a:latin typeface="Century Schoolbook"/>
                <a:cs typeface="Times New Roman"/>
              </a:rPr>
              <a:t> </a:t>
            </a:r>
            <a:r>
              <a:rPr lang="en-US" dirty="0" err="1">
                <a:latin typeface="Century Schoolbook"/>
                <a:cs typeface="Times New Roman"/>
              </a:rPr>
              <a:t>выполнения</a:t>
            </a:r>
            <a:r>
              <a:rPr lang="en-US" dirty="0">
                <a:latin typeface="Century Schoolbook"/>
                <a:cs typeface="Times New Roman"/>
              </a:rPr>
              <a:t> </a:t>
            </a:r>
            <a:r>
              <a:rPr lang="en-US" dirty="0" err="1">
                <a:latin typeface="Century Schoolbook"/>
                <a:cs typeface="Times New Roman"/>
              </a:rPr>
              <a:t>задач</a:t>
            </a:r>
            <a:r>
              <a:rPr lang="en-US" dirty="0">
                <a:latin typeface="Century Schoolbook"/>
                <a:cs typeface="Times New Roman"/>
              </a:rPr>
              <a:t>. </a:t>
            </a:r>
            <a:r>
              <a:rPr lang="en-US" dirty="0" err="1">
                <a:latin typeface="Century Schoolbook"/>
                <a:cs typeface="Times New Roman"/>
              </a:rPr>
              <a:t>Координировал</a:t>
            </a:r>
            <a:r>
              <a:rPr lang="en-US" dirty="0">
                <a:latin typeface="Century Schoolbook"/>
                <a:cs typeface="Times New Roman"/>
              </a:rPr>
              <a:t> </a:t>
            </a:r>
            <a:r>
              <a:rPr lang="en-US" dirty="0" err="1">
                <a:latin typeface="Century Schoolbook"/>
                <a:cs typeface="Times New Roman"/>
              </a:rPr>
              <a:t>выполнение</a:t>
            </a:r>
            <a:r>
              <a:rPr lang="en-US" dirty="0">
                <a:latin typeface="Century Schoolbook"/>
                <a:cs typeface="Times New Roman"/>
              </a:rPr>
              <a:t> </a:t>
            </a:r>
            <a:r>
              <a:rPr lang="en-US" dirty="0" err="1">
                <a:latin typeface="Century Schoolbook"/>
                <a:cs typeface="Times New Roman"/>
              </a:rPr>
              <a:t>ключевых</a:t>
            </a:r>
            <a:r>
              <a:rPr lang="en-US" dirty="0">
                <a:latin typeface="Century Schoolbook"/>
                <a:cs typeface="Times New Roman"/>
              </a:rPr>
              <a:t> </a:t>
            </a:r>
            <a:r>
              <a:rPr lang="en-US" dirty="0" err="1">
                <a:latin typeface="Century Schoolbook"/>
                <a:cs typeface="Times New Roman"/>
              </a:rPr>
              <a:t>этапов</a:t>
            </a:r>
            <a:r>
              <a:rPr lang="en-US" dirty="0">
                <a:latin typeface="Century Schoolbook"/>
                <a:cs typeface="Times New Roman"/>
              </a:rPr>
              <a:t> </a:t>
            </a:r>
            <a:r>
              <a:rPr lang="en-US" dirty="0" err="1">
                <a:latin typeface="Century Schoolbook"/>
                <a:cs typeface="Times New Roman"/>
              </a:rPr>
              <a:t>проекта</a:t>
            </a:r>
            <a:r>
              <a:rPr lang="en-US" dirty="0">
                <a:latin typeface="Century Schoolbook"/>
                <a:cs typeface="Times New Roman"/>
              </a:rPr>
              <a:t>, </a:t>
            </a:r>
            <a:r>
              <a:rPr lang="en-US" dirty="0" err="1">
                <a:latin typeface="Century Schoolbook"/>
                <a:cs typeface="Times New Roman"/>
              </a:rPr>
              <a:t>решал</a:t>
            </a:r>
            <a:r>
              <a:rPr lang="en-US" dirty="0">
                <a:latin typeface="Century Schoolbook"/>
                <a:cs typeface="Times New Roman"/>
              </a:rPr>
              <a:t> </a:t>
            </a:r>
            <a:r>
              <a:rPr lang="en-US" dirty="0" err="1">
                <a:latin typeface="Century Schoolbook"/>
                <a:cs typeface="Times New Roman"/>
              </a:rPr>
              <a:t>возникающие</a:t>
            </a:r>
            <a:r>
              <a:rPr lang="en-US" dirty="0">
                <a:latin typeface="Century Schoolbook"/>
                <a:cs typeface="Times New Roman"/>
              </a:rPr>
              <a:t> </a:t>
            </a:r>
            <a:r>
              <a:rPr lang="en-US" dirty="0" err="1">
                <a:latin typeface="Century Schoolbook"/>
                <a:cs typeface="Times New Roman"/>
              </a:rPr>
              <a:t>проблемы</a:t>
            </a:r>
            <a:r>
              <a:rPr lang="en-US" dirty="0">
                <a:latin typeface="Century Schoolbook"/>
                <a:cs typeface="Times New Roman"/>
              </a:rPr>
              <a:t> и </a:t>
            </a:r>
            <a:r>
              <a:rPr lang="en-US" dirty="0" err="1">
                <a:latin typeface="Century Schoolbook"/>
                <a:cs typeface="Times New Roman"/>
              </a:rPr>
              <a:t>обеспечивал</a:t>
            </a:r>
            <a:r>
              <a:rPr lang="en-US" dirty="0">
                <a:latin typeface="Century Schoolbook"/>
                <a:cs typeface="Times New Roman"/>
              </a:rPr>
              <a:t> </a:t>
            </a:r>
            <a:r>
              <a:rPr lang="en-US" dirty="0" err="1">
                <a:latin typeface="Century Schoolbook"/>
                <a:cs typeface="Times New Roman"/>
              </a:rPr>
              <a:t>слаженную</a:t>
            </a:r>
            <a:r>
              <a:rPr lang="en-US" dirty="0">
                <a:latin typeface="Century Schoolbook"/>
                <a:cs typeface="Times New Roman"/>
              </a:rPr>
              <a:t> </a:t>
            </a:r>
            <a:r>
              <a:rPr lang="en-US" dirty="0" err="1">
                <a:latin typeface="Century Schoolbook"/>
                <a:cs typeface="Times New Roman"/>
              </a:rPr>
              <a:t>работу</a:t>
            </a:r>
            <a:r>
              <a:rPr lang="en-US" dirty="0">
                <a:latin typeface="Century Schoolbook"/>
                <a:cs typeface="Times New Roman"/>
              </a:rPr>
              <a:t> </a:t>
            </a:r>
            <a:r>
              <a:rPr lang="en-US" dirty="0" err="1">
                <a:latin typeface="Century Schoolbook"/>
                <a:cs typeface="Times New Roman"/>
              </a:rPr>
              <a:t>между</a:t>
            </a:r>
            <a:r>
              <a:rPr lang="en-US" dirty="0">
                <a:latin typeface="Century Schoolbook"/>
                <a:cs typeface="Times New Roman"/>
              </a:rPr>
              <a:t> </a:t>
            </a:r>
            <a:r>
              <a:rPr lang="en-US" dirty="0" err="1">
                <a:latin typeface="Century Schoolbook"/>
                <a:cs typeface="Times New Roman"/>
              </a:rPr>
              <a:t>командой</a:t>
            </a:r>
            <a:r>
              <a:rPr lang="en-US" dirty="0">
                <a:latin typeface="Century Schoolbook"/>
                <a:cs typeface="Times New Roman"/>
              </a:rPr>
              <a:t>.</a:t>
            </a:r>
            <a:endParaRPr lang="en-US" dirty="0"/>
          </a:p>
          <a:p>
            <a:pPr marL="0" indent="0">
              <a:buNone/>
            </a:pPr>
            <a:r>
              <a:rPr lang="en-US" dirty="0">
                <a:latin typeface="Century Schoolbook"/>
                <a:cs typeface="Times New Roman"/>
              </a:rPr>
              <a:t>• Я </a:t>
            </a:r>
            <a:r>
              <a:rPr lang="en-US" dirty="0" err="1">
                <a:latin typeface="Century Schoolbook"/>
                <a:cs typeface="Times New Roman"/>
              </a:rPr>
              <a:t>создал</a:t>
            </a:r>
            <a:r>
              <a:rPr lang="en-US" dirty="0">
                <a:latin typeface="Century Schoolbook"/>
                <a:cs typeface="Times New Roman"/>
              </a:rPr>
              <a:t> </a:t>
            </a:r>
            <a:r>
              <a:rPr lang="en-US" dirty="0" err="1">
                <a:latin typeface="Century Schoolbook"/>
                <a:cs typeface="Times New Roman"/>
              </a:rPr>
              <a:t>метрики</a:t>
            </a:r>
            <a:r>
              <a:rPr lang="en-US" dirty="0">
                <a:latin typeface="Century Schoolbook"/>
                <a:cs typeface="Times New Roman"/>
              </a:rPr>
              <a:t> </a:t>
            </a:r>
            <a:r>
              <a:rPr lang="en-US" dirty="0" err="1">
                <a:latin typeface="Century Schoolbook"/>
                <a:cs typeface="Times New Roman"/>
              </a:rPr>
              <a:t>производительности</a:t>
            </a:r>
            <a:r>
              <a:rPr lang="en-US" dirty="0">
                <a:latin typeface="Century Schoolbook"/>
                <a:cs typeface="Times New Roman"/>
              </a:rPr>
              <a:t>, </a:t>
            </a:r>
            <a:r>
              <a:rPr lang="en-US" dirty="0" err="1">
                <a:latin typeface="Century Schoolbook"/>
                <a:cs typeface="Times New Roman"/>
              </a:rPr>
              <a:t>которые</a:t>
            </a:r>
            <a:r>
              <a:rPr lang="en-US" dirty="0">
                <a:latin typeface="Century Schoolbook"/>
                <a:cs typeface="Times New Roman"/>
              </a:rPr>
              <a:t> </a:t>
            </a:r>
            <a:r>
              <a:rPr lang="en-US" dirty="0" err="1">
                <a:latin typeface="Century Schoolbook"/>
                <a:cs typeface="Times New Roman"/>
              </a:rPr>
              <a:t>показывают</a:t>
            </a:r>
            <a:r>
              <a:rPr lang="en-US" dirty="0">
                <a:latin typeface="Century Schoolbook"/>
                <a:cs typeface="Times New Roman"/>
              </a:rPr>
              <a:t> </a:t>
            </a:r>
            <a:r>
              <a:rPr lang="en-US" dirty="0" err="1">
                <a:latin typeface="Century Schoolbook"/>
                <a:cs typeface="Times New Roman"/>
              </a:rPr>
              <a:t>улучшение</a:t>
            </a:r>
            <a:r>
              <a:rPr lang="en-US" dirty="0">
                <a:latin typeface="Century Schoolbook"/>
                <a:cs typeface="Times New Roman"/>
              </a:rPr>
              <a:t> </a:t>
            </a:r>
            <a:r>
              <a:rPr lang="en-US" dirty="0" err="1">
                <a:latin typeface="Century Schoolbook"/>
                <a:cs typeface="Times New Roman"/>
              </a:rPr>
              <a:t>эффективности</a:t>
            </a:r>
            <a:r>
              <a:rPr lang="en-US" dirty="0">
                <a:latin typeface="Century Schoolbook"/>
                <a:cs typeface="Times New Roman"/>
              </a:rPr>
              <a:t> </a:t>
            </a:r>
            <a:r>
              <a:rPr lang="en-US" dirty="0" err="1">
                <a:latin typeface="Century Schoolbook"/>
                <a:cs typeface="Times New Roman"/>
              </a:rPr>
              <a:t>работы</a:t>
            </a:r>
            <a:r>
              <a:rPr lang="en-US" dirty="0">
                <a:latin typeface="Century Schoolbook"/>
                <a:cs typeface="Times New Roman"/>
              </a:rPr>
              <a:t> </a:t>
            </a:r>
            <a:r>
              <a:rPr lang="en-US">
                <a:latin typeface="Century Schoolbook"/>
                <a:cs typeface="Times New Roman"/>
              </a:rPr>
              <a:t>команды, количество</a:t>
            </a:r>
            <a:r>
              <a:rPr lang="en-US" dirty="0">
                <a:latin typeface="Century Schoolbook"/>
                <a:cs typeface="Times New Roman"/>
              </a:rPr>
              <a:t> </a:t>
            </a:r>
            <a:r>
              <a:rPr lang="en-US" dirty="0" err="1">
                <a:latin typeface="Century Schoolbook"/>
                <a:cs typeface="Times New Roman"/>
              </a:rPr>
              <a:t>завершенных</a:t>
            </a:r>
            <a:r>
              <a:rPr lang="en-US" dirty="0">
                <a:latin typeface="Century Schoolbook"/>
                <a:cs typeface="Times New Roman"/>
              </a:rPr>
              <a:t> </a:t>
            </a:r>
            <a:r>
              <a:rPr lang="en-US" dirty="0" err="1">
                <a:latin typeface="Century Schoolbook"/>
                <a:cs typeface="Times New Roman"/>
              </a:rPr>
              <a:t>задач</a:t>
            </a:r>
            <a:r>
              <a:rPr lang="en-US" dirty="0">
                <a:latin typeface="Century Schoolbook"/>
                <a:cs typeface="Times New Roman"/>
              </a:rPr>
              <a:t> </a:t>
            </a:r>
            <a:r>
              <a:rPr lang="en-US" dirty="0" err="1">
                <a:latin typeface="Century Schoolbook"/>
                <a:cs typeface="Times New Roman"/>
              </a:rPr>
              <a:t>или</a:t>
            </a:r>
            <a:r>
              <a:rPr lang="en-US" dirty="0">
                <a:latin typeface="Century Schoolbook"/>
                <a:cs typeface="Times New Roman"/>
              </a:rPr>
              <a:t> </a:t>
            </a:r>
            <a:r>
              <a:rPr lang="en-US" dirty="0" err="1">
                <a:latin typeface="Century Schoolbook"/>
                <a:cs typeface="Times New Roman"/>
              </a:rPr>
              <a:t>исправленных</a:t>
            </a:r>
            <a:r>
              <a:rPr lang="en-US" dirty="0">
                <a:latin typeface="Century Schoolbook"/>
                <a:cs typeface="Times New Roman"/>
              </a:rPr>
              <a:t> </a:t>
            </a:r>
            <a:r>
              <a:rPr lang="en-US" dirty="0" err="1">
                <a:latin typeface="Century Schoolbook"/>
                <a:cs typeface="Times New Roman"/>
              </a:rPr>
              <a:t>багов</a:t>
            </a:r>
            <a:r>
              <a:rPr lang="en-US" dirty="0">
                <a:latin typeface="Century Schoolbook"/>
                <a:cs typeface="Times New Roman"/>
              </a:rPr>
              <a:t> </a:t>
            </a:r>
            <a:r>
              <a:rPr lang="en-US" dirty="0" err="1">
                <a:latin typeface="Century Schoolbook"/>
                <a:cs typeface="Times New Roman"/>
              </a:rPr>
              <a:t>за</a:t>
            </a:r>
            <a:r>
              <a:rPr lang="en-US" dirty="0">
                <a:latin typeface="Century Schoolbook"/>
                <a:cs typeface="Times New Roman"/>
              </a:rPr>
              <a:t> </a:t>
            </a:r>
            <a:r>
              <a:rPr lang="en-US" dirty="0" err="1">
                <a:latin typeface="Century Schoolbook"/>
                <a:cs typeface="Times New Roman"/>
              </a:rPr>
              <a:t>определенный</a:t>
            </a:r>
            <a:r>
              <a:rPr lang="en-US" dirty="0">
                <a:latin typeface="Century Schoolbook"/>
                <a:cs typeface="Times New Roman"/>
              </a:rPr>
              <a:t> </a:t>
            </a:r>
            <a:r>
              <a:rPr lang="en-US" dirty="0" err="1">
                <a:latin typeface="Century Schoolbook"/>
                <a:cs typeface="Times New Roman"/>
              </a:rPr>
              <a:t>период</a:t>
            </a:r>
            <a:r>
              <a:rPr lang="en-US" dirty="0">
                <a:latin typeface="Century Schoolbook"/>
                <a:cs typeface="Times New Roman"/>
              </a:rPr>
              <a:t>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1F9C7-AD3C-BA06-C747-B441F6D00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BA6-9E27-4CE4-8874-D3E1B918FBCB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23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F36B3-6C60-DCC7-0C8B-F1CEC0E31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Отчет</a:t>
            </a:r>
            <a:r>
              <a:rPr lang="en-US" dirty="0"/>
              <a:t> </a:t>
            </a:r>
            <a:r>
              <a:rPr lang="en-US" dirty="0" err="1"/>
              <a:t>аналитика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D6F0C-69AB-E7A3-5F7A-ED06FF59F1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ea typeface="+mn-lt"/>
                <a:cs typeface="+mn-lt"/>
              </a:rPr>
              <a:t>На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основе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результатов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анализа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других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сайтов</a:t>
            </a:r>
            <a:r>
              <a:rPr lang="en-US" dirty="0">
                <a:ea typeface="+mn-lt"/>
                <a:cs typeface="+mn-lt"/>
              </a:rPr>
              <a:t> я </a:t>
            </a:r>
            <a:r>
              <a:rPr lang="en-US" dirty="0" err="1">
                <a:ea typeface="+mn-lt"/>
                <a:cs typeface="+mn-lt"/>
              </a:rPr>
              <a:t>предложил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идеи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изменению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внешнего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вида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сайта</a:t>
            </a:r>
            <a:r>
              <a:rPr lang="en-US" dirty="0">
                <a:ea typeface="+mn-lt"/>
                <a:cs typeface="+mn-lt"/>
              </a:rPr>
              <a:t>. В </a:t>
            </a:r>
            <a:r>
              <a:rPr lang="en-US" dirty="0" err="1">
                <a:ea typeface="+mn-lt"/>
                <a:cs typeface="+mn-lt"/>
              </a:rPr>
              <a:t>это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же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время</a:t>
            </a:r>
            <a:r>
              <a:rPr lang="en-US" dirty="0">
                <a:ea typeface="+mn-lt"/>
                <a:cs typeface="+mn-lt"/>
              </a:rPr>
              <a:t> я </a:t>
            </a:r>
            <a:r>
              <a:rPr lang="en-US" dirty="0" err="1">
                <a:ea typeface="+mn-lt"/>
                <a:cs typeface="+mn-lt"/>
              </a:rPr>
              <a:t>изучил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интересы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аудитории</a:t>
            </a:r>
            <a:r>
              <a:rPr lang="en-US" dirty="0">
                <a:ea typeface="+mn-lt"/>
                <a:cs typeface="+mn-lt"/>
              </a:rPr>
              <a:t>, а </a:t>
            </a:r>
            <a:r>
              <a:rPr lang="en-US" dirty="0" err="1">
                <a:ea typeface="+mn-lt"/>
                <a:cs typeface="+mn-lt"/>
              </a:rPr>
              <a:t>также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интересы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аудитории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заинтересованной</a:t>
            </a:r>
            <a:r>
              <a:rPr lang="en-US" dirty="0">
                <a:ea typeface="+mn-lt"/>
                <a:cs typeface="+mn-lt"/>
              </a:rPr>
              <a:t> в </a:t>
            </a:r>
            <a:r>
              <a:rPr lang="en-US" dirty="0" err="1">
                <a:ea typeface="+mn-lt"/>
                <a:cs typeface="+mn-lt"/>
              </a:rPr>
              <a:t>нашей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группе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r>
              <a:rPr lang="en-US" dirty="0">
                <a:ea typeface="+mn-lt"/>
                <a:cs typeface="+mn-lt"/>
              </a:rPr>
              <a:t>Я </a:t>
            </a:r>
            <a:r>
              <a:rPr lang="en-US" dirty="0" err="1">
                <a:ea typeface="+mn-lt"/>
                <a:cs typeface="+mn-lt"/>
              </a:rPr>
              <a:t>задал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направление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для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проекта</a:t>
            </a:r>
            <a:r>
              <a:rPr lang="en-US" dirty="0">
                <a:ea typeface="+mn-lt"/>
                <a:cs typeface="+mn-lt"/>
              </a:rPr>
              <a:t>, в </a:t>
            </a:r>
            <a:r>
              <a:rPr lang="en-US" dirty="0" err="1">
                <a:ea typeface="+mn-lt"/>
                <a:cs typeface="+mn-lt"/>
              </a:rPr>
              <a:t>каком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ключе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должен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преподносится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контент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для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пользователей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чтобы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гости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сайта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были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удовлетворены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интуитивным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расположением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блоков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сайте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Вся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работа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была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проведена</a:t>
            </a:r>
            <a:r>
              <a:rPr lang="en-US" dirty="0">
                <a:ea typeface="+mn-lt"/>
                <a:cs typeface="+mn-lt"/>
              </a:rPr>
              <a:t> с </a:t>
            </a:r>
            <a:r>
              <a:rPr lang="en-US" dirty="0" err="1">
                <a:ea typeface="+mn-lt"/>
                <a:cs typeface="+mn-lt"/>
              </a:rPr>
              <a:t>целью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привлечения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новых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слушателей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4A859-9815-D548-C467-CE2CE2FD6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BA6-9E27-4CE4-8874-D3E1B918FBCB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0420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584ADDC-383A-F1CE-DFDC-3D2C2BC901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462" y="2119564"/>
            <a:ext cx="3347822" cy="26259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42FA8-5DC6-BCA5-618F-E7DA257B3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BA6-9E27-4CE4-8874-D3E1B918FBCB}" type="slidenum">
              <a:rPr lang="ru-RU" smtClean="0"/>
              <a:t>12</a:t>
            </a:fld>
            <a:endParaRPr lang="ru-RU"/>
          </a:p>
        </p:txBody>
      </p:sp>
      <p:pic>
        <p:nvPicPr>
          <p:cNvPr id="7" name="Picture 6" descr="A pie chart with different colored sections&#10;&#10;Description automatically generated">
            <a:extLst>
              <a:ext uri="{FF2B5EF4-FFF2-40B4-BE49-F238E27FC236}">
                <a16:creationId xmlns:a16="http://schemas.microsoft.com/office/drawing/2014/main" id="{E9A7F012-9B14-1976-245E-FBB71F0BB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627" y="2121819"/>
            <a:ext cx="3940344" cy="2634418"/>
          </a:xfrm>
          <a:prstGeom prst="rect">
            <a:avLst/>
          </a:prstGeom>
        </p:spPr>
      </p:pic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76BDE69C-03A3-8760-CAA6-B731A9968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595" y="2117558"/>
            <a:ext cx="3376865" cy="262288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BCFFAF-6B85-1737-15B8-63E07A6A4EC1}"/>
              </a:ext>
            </a:extLst>
          </p:cNvPr>
          <p:cNvSpPr txBox="1">
            <a:spLocks/>
          </p:cNvSpPr>
          <p:nvPr/>
        </p:nvSpPr>
        <p:spPr>
          <a:xfrm>
            <a:off x="544399" y="1499258"/>
            <a:ext cx="2626957" cy="4330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</a:pPr>
            <a:r>
              <a:rPr lang="en-US" sz="2800" dirty="0" err="1"/>
              <a:t>Направление</a:t>
            </a:r>
            <a:r>
              <a:rPr lang="en-US" sz="2800" dirty="0"/>
              <a:t> </a:t>
            </a:r>
            <a:r>
              <a:rPr lang="en-US" sz="2800" dirty="0" err="1"/>
              <a:t>проекта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C29053F-3EA2-A559-62D4-9530FB290248}"/>
              </a:ext>
            </a:extLst>
          </p:cNvPr>
          <p:cNvSpPr txBox="1">
            <a:spLocks/>
          </p:cNvSpPr>
          <p:nvPr/>
        </p:nvSpPr>
        <p:spPr>
          <a:xfrm>
            <a:off x="4013503" y="1499258"/>
            <a:ext cx="2977878" cy="4330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5000"/>
              </a:lnSpc>
            </a:pPr>
            <a:r>
              <a:rPr lang="en-US" sz="2800" dirty="0" err="1"/>
              <a:t>Больше</a:t>
            </a:r>
            <a:r>
              <a:rPr lang="en-US" sz="2800" dirty="0"/>
              <a:t> </a:t>
            </a:r>
            <a:r>
              <a:rPr lang="en-US" sz="2800" dirty="0" err="1"/>
              <a:t>всего</a:t>
            </a:r>
            <a:r>
              <a:rPr lang="en-US" sz="2800" dirty="0"/>
              <a:t> </a:t>
            </a:r>
            <a:r>
              <a:rPr lang="en-US" sz="2800" dirty="0" err="1"/>
              <a:t>интересует</a:t>
            </a:r>
            <a:r>
              <a:rPr lang="en-US" sz="2800" dirty="0"/>
              <a:t> </a:t>
            </a:r>
            <a:r>
              <a:rPr lang="en-US" sz="2800" dirty="0" err="1"/>
              <a:t>информация</a:t>
            </a:r>
            <a:r>
              <a:rPr lang="en-US" sz="2800" dirty="0"/>
              <a:t> о </a:t>
            </a:r>
            <a:r>
              <a:rPr lang="en-US" sz="2800" dirty="0" err="1"/>
              <a:t>группе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37F8B97-8F36-2766-EA9B-B440493C9F3B}"/>
              </a:ext>
            </a:extLst>
          </p:cNvPr>
          <p:cNvSpPr txBox="1">
            <a:spLocks/>
          </p:cNvSpPr>
          <p:nvPr/>
        </p:nvSpPr>
        <p:spPr>
          <a:xfrm>
            <a:off x="7663082" y="1499258"/>
            <a:ext cx="2977878" cy="4330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85000"/>
              </a:lnSpc>
            </a:pPr>
            <a:r>
              <a:rPr lang="en-US" sz="2800" dirty="0" err="1"/>
              <a:t>Проблема</a:t>
            </a:r>
            <a:r>
              <a:rPr lang="en-US" sz="2800" dirty="0"/>
              <a:t> </a:t>
            </a:r>
            <a:r>
              <a:rPr lang="en-US" sz="2800" dirty="0" err="1"/>
              <a:t>распростронения</a:t>
            </a:r>
            <a:r>
              <a:rPr lang="en-US" sz="2800" dirty="0"/>
              <a:t> </a:t>
            </a:r>
            <a:r>
              <a:rPr lang="en-US" sz="2800" dirty="0" err="1"/>
              <a:t>информации</a:t>
            </a:r>
          </a:p>
        </p:txBody>
      </p:sp>
    </p:spTree>
    <p:extLst>
      <p:ext uri="{BB962C8B-B14F-4D97-AF65-F5344CB8AC3E}">
        <p14:creationId xmlns:p14="http://schemas.microsoft.com/office/powerpoint/2010/main" val="4256964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C49DD-705E-0D43-17F6-E871CBD86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Отчет</a:t>
            </a:r>
            <a:r>
              <a:rPr lang="en-US" dirty="0"/>
              <a:t> </a:t>
            </a:r>
            <a:r>
              <a:rPr lang="en-US" dirty="0" err="1"/>
              <a:t>разработчика-дизайнера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A99F5-7004-BE14-63BB-ADFE5B533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Я </a:t>
            </a:r>
            <a:r>
              <a:rPr lang="en-US" dirty="0" err="1"/>
              <a:t>разработал</a:t>
            </a:r>
            <a:r>
              <a:rPr lang="en-US" dirty="0"/>
              <a:t> </a:t>
            </a:r>
            <a:r>
              <a:rPr lang="en-US" dirty="0" err="1"/>
              <a:t>дизайн</a:t>
            </a:r>
            <a:r>
              <a:rPr lang="en-US" dirty="0"/>
              <a:t> </a:t>
            </a:r>
            <a:r>
              <a:rPr lang="en-US" dirty="0" err="1"/>
              <a:t>сайта</a:t>
            </a:r>
            <a:r>
              <a:rPr lang="en-US" dirty="0"/>
              <a:t>, </a:t>
            </a:r>
            <a:r>
              <a:rPr lang="en-US" dirty="0" err="1"/>
              <a:t>сделал</a:t>
            </a:r>
            <a:r>
              <a:rPr lang="en-US" dirty="0"/>
              <a:t> </a:t>
            </a:r>
            <a:r>
              <a:rPr lang="en-US" dirty="0" err="1"/>
              <a:t>четкость</a:t>
            </a:r>
            <a:r>
              <a:rPr lang="en-US" dirty="0"/>
              <a:t> в </a:t>
            </a:r>
            <a:r>
              <a:rPr lang="en-US" dirty="0" err="1"/>
              <a:t>интерактивности</a:t>
            </a:r>
            <a:r>
              <a:rPr lang="en-US" dirty="0"/>
              <a:t> (</a:t>
            </a:r>
            <a:r>
              <a:rPr lang="en-US" dirty="0" err="1"/>
              <a:t>наведение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ссылки</a:t>
            </a:r>
            <a:r>
              <a:rPr lang="en-US" dirty="0"/>
              <a:t>, </a:t>
            </a:r>
            <a:r>
              <a:rPr lang="en-US" dirty="0" err="1"/>
              <a:t>слайдер</a:t>
            </a:r>
            <a:r>
              <a:rPr lang="en-US" dirty="0"/>
              <a:t> </a:t>
            </a:r>
            <a:r>
              <a:rPr lang="en-US" dirty="0" err="1"/>
              <a:t>изображений</a:t>
            </a:r>
            <a:r>
              <a:rPr lang="en-US" dirty="0"/>
              <a:t>, </a:t>
            </a:r>
            <a:r>
              <a:rPr lang="en-US" dirty="0" err="1"/>
              <a:t>изменение</a:t>
            </a:r>
            <a:r>
              <a:rPr lang="en-US" dirty="0"/>
              <a:t> </a:t>
            </a:r>
            <a:r>
              <a:rPr lang="en-US" dirty="0" err="1"/>
              <a:t>новостей</a:t>
            </a:r>
            <a:r>
              <a:rPr lang="en-US" dirty="0"/>
              <a:t>). </a:t>
            </a:r>
            <a:r>
              <a:rPr lang="en-US" dirty="0" err="1"/>
              <a:t>Сделал</a:t>
            </a:r>
            <a:r>
              <a:rPr lang="en-US" dirty="0"/>
              <a:t> </a:t>
            </a:r>
            <a:r>
              <a:rPr lang="en-US" dirty="0" err="1"/>
              <a:t>палитру</a:t>
            </a:r>
            <a:r>
              <a:rPr lang="en-US" dirty="0"/>
              <a:t> </a:t>
            </a:r>
            <a:r>
              <a:rPr lang="en-US" dirty="0" err="1"/>
              <a:t>более</a:t>
            </a:r>
            <a:r>
              <a:rPr lang="en-US" dirty="0"/>
              <a:t> </a:t>
            </a:r>
            <a:r>
              <a:rPr lang="en-US" dirty="0" err="1"/>
              <a:t>приятную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глаза</a:t>
            </a:r>
            <a:r>
              <a:rPr lang="en-US" dirty="0"/>
              <a:t>. </a:t>
            </a:r>
            <a:r>
              <a:rPr lang="en-US" dirty="0" err="1"/>
              <a:t>После</a:t>
            </a:r>
            <a:r>
              <a:rPr lang="en-US" dirty="0"/>
              <a:t> </a:t>
            </a:r>
            <a:r>
              <a:rPr lang="en-US" dirty="0" err="1"/>
              <a:t>обратной</a:t>
            </a:r>
            <a:r>
              <a:rPr lang="en-US" dirty="0"/>
              <a:t> </a:t>
            </a:r>
            <a:r>
              <a:rPr lang="en-US" dirty="0" err="1"/>
              <a:t>связи</a:t>
            </a:r>
            <a:r>
              <a:rPr lang="en-US" dirty="0"/>
              <a:t> </a:t>
            </a:r>
            <a:r>
              <a:rPr lang="en-US" dirty="0" err="1"/>
              <a:t>от</a:t>
            </a:r>
            <a:r>
              <a:rPr lang="en-US" dirty="0"/>
              <a:t> </a:t>
            </a:r>
            <a:r>
              <a:rPr lang="en-US" dirty="0" err="1"/>
              <a:t>заказчика</a:t>
            </a:r>
            <a:r>
              <a:rPr lang="en-US" dirty="0"/>
              <a:t> </a:t>
            </a:r>
            <a:r>
              <a:rPr lang="en-US" dirty="0" err="1"/>
              <a:t>изменил</a:t>
            </a:r>
            <a:r>
              <a:rPr lang="en-US" dirty="0"/>
              <a:t> </a:t>
            </a:r>
            <a:r>
              <a:rPr lang="en-US" dirty="0" err="1"/>
              <a:t>главный</a:t>
            </a:r>
            <a:r>
              <a:rPr lang="en-US" dirty="0"/>
              <a:t> </a:t>
            </a:r>
            <a:r>
              <a:rPr lang="en-US" dirty="0" err="1"/>
              <a:t>логотип</a:t>
            </a:r>
            <a:r>
              <a:rPr lang="en-US" dirty="0"/>
              <a:t> </a:t>
            </a:r>
            <a:r>
              <a:rPr lang="en-US" dirty="0" err="1"/>
              <a:t>страницы</a:t>
            </a:r>
            <a:r>
              <a:rPr lang="en-US" dirty="0"/>
              <a:t>, </a:t>
            </a:r>
            <a:r>
              <a:rPr lang="en-US" dirty="0" err="1"/>
              <a:t>изменил</a:t>
            </a:r>
            <a:r>
              <a:rPr lang="en-US" dirty="0"/>
              <a:t> </a:t>
            </a:r>
            <a:r>
              <a:rPr lang="en-US" dirty="0" err="1"/>
              <a:t>шрифт</a:t>
            </a:r>
            <a:r>
              <a:rPr lang="en-US" dirty="0"/>
              <a:t>, </a:t>
            </a:r>
            <a:r>
              <a:rPr lang="en-US" dirty="0" err="1"/>
              <a:t>чтобы</a:t>
            </a:r>
            <a:r>
              <a:rPr lang="en-US" dirty="0"/>
              <a:t> </a:t>
            </a:r>
            <a:r>
              <a:rPr lang="en-US" dirty="0" err="1"/>
              <a:t>углы</a:t>
            </a:r>
            <a:r>
              <a:rPr lang="en-US" dirty="0"/>
              <a:t> </a:t>
            </a:r>
            <a:r>
              <a:rPr lang="en-US" dirty="0" err="1"/>
              <a:t>были</a:t>
            </a:r>
            <a:r>
              <a:rPr lang="en-US" dirty="0"/>
              <a:t> </a:t>
            </a:r>
            <a:r>
              <a:rPr lang="en-US" dirty="0" err="1"/>
              <a:t>более</a:t>
            </a:r>
            <a:r>
              <a:rPr lang="en-US" dirty="0"/>
              <a:t> </a:t>
            </a:r>
            <a:r>
              <a:rPr lang="en-US" dirty="0" err="1"/>
              <a:t>сглаженные</a:t>
            </a:r>
            <a:r>
              <a:rPr lang="en-US" dirty="0"/>
              <a:t>, </a:t>
            </a:r>
            <a:r>
              <a:rPr lang="en-US" dirty="0" err="1"/>
              <a:t>после</a:t>
            </a:r>
            <a:r>
              <a:rPr lang="en-US" dirty="0"/>
              <a:t> </a:t>
            </a:r>
            <a:r>
              <a:rPr lang="en-US" dirty="0" err="1"/>
              <a:t>учета</a:t>
            </a:r>
            <a:r>
              <a:rPr lang="en-US" dirty="0"/>
              <a:t> </a:t>
            </a:r>
            <a:r>
              <a:rPr lang="en-US" dirty="0" err="1"/>
              <a:t>нового</a:t>
            </a:r>
            <a:r>
              <a:rPr lang="en-US" dirty="0"/>
              <a:t> </a:t>
            </a:r>
            <a:r>
              <a:rPr lang="en-US" dirty="0" err="1"/>
              <a:t>логотипа</a:t>
            </a:r>
            <a:r>
              <a:rPr lang="en-US" dirty="0"/>
              <a:t>.</a:t>
            </a:r>
          </a:p>
          <a:p>
            <a:r>
              <a:rPr lang="en-US" dirty="0" err="1"/>
              <a:t>Собрал</a:t>
            </a:r>
            <a:r>
              <a:rPr lang="en-US" dirty="0"/>
              <a:t> </a:t>
            </a:r>
            <a:r>
              <a:rPr lang="en-US" dirty="0" err="1"/>
              <a:t>информацию</a:t>
            </a:r>
            <a:r>
              <a:rPr lang="en-US" dirty="0"/>
              <a:t> с </a:t>
            </a:r>
            <a:r>
              <a:rPr lang="en-US" dirty="0" err="1"/>
              <a:t>площадок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прослушивания</a:t>
            </a:r>
            <a:r>
              <a:rPr lang="en-US" dirty="0"/>
              <a:t> </a:t>
            </a:r>
            <a:r>
              <a:rPr lang="en-US" dirty="0" err="1"/>
              <a:t>музыки</a:t>
            </a:r>
            <a:r>
              <a:rPr lang="en-US" dirty="0"/>
              <a:t>, </a:t>
            </a:r>
            <a:r>
              <a:rPr lang="en-US" dirty="0" err="1"/>
              <a:t>выделил</a:t>
            </a:r>
            <a:r>
              <a:rPr lang="en-US" dirty="0"/>
              <a:t> </a:t>
            </a:r>
            <a:r>
              <a:rPr lang="en-US" dirty="0" err="1"/>
              <a:t>названия</a:t>
            </a:r>
            <a:r>
              <a:rPr lang="en-US" dirty="0"/>
              <a:t> и </a:t>
            </a:r>
            <a:r>
              <a:rPr lang="en-US" dirty="0" err="1"/>
              <a:t>изображение</a:t>
            </a:r>
            <a:r>
              <a:rPr lang="en-US" dirty="0"/>
              <a:t> </a:t>
            </a:r>
            <a:r>
              <a:rPr lang="en-US" dirty="0" err="1"/>
              <a:t>альбомов</a:t>
            </a:r>
            <a:r>
              <a:rPr lang="en-US" dirty="0"/>
              <a:t> и </a:t>
            </a:r>
            <a:r>
              <a:rPr lang="en-US" dirty="0" err="1"/>
              <a:t>синглов</a:t>
            </a:r>
            <a:r>
              <a:rPr lang="en-US" dirty="0"/>
              <a:t>.</a:t>
            </a:r>
          </a:p>
          <a:p>
            <a:r>
              <a:rPr lang="en-US" dirty="0" err="1"/>
              <a:t>Написал</a:t>
            </a:r>
            <a:r>
              <a:rPr lang="en-US" dirty="0"/>
              <a:t> </a:t>
            </a:r>
            <a:r>
              <a:rPr lang="en-US" dirty="0" err="1"/>
              <a:t>верстку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сайта</a:t>
            </a:r>
            <a:r>
              <a:rPr lang="en-US" dirty="0"/>
              <a:t> с </a:t>
            </a:r>
            <a:r>
              <a:rPr lang="en-US" dirty="0" err="1"/>
              <a:t>использованием</a:t>
            </a:r>
            <a:r>
              <a:rPr lang="en-US" dirty="0"/>
              <a:t> html, </a:t>
            </a:r>
            <a:r>
              <a:rPr lang="en-US" dirty="0" err="1"/>
              <a:t>css</a:t>
            </a:r>
            <a:r>
              <a:rPr lang="en-US" dirty="0"/>
              <a:t> и </a:t>
            </a:r>
            <a:r>
              <a:rPr lang="en-US" dirty="0" err="1"/>
              <a:t>js</a:t>
            </a:r>
            <a:r>
              <a:rPr lang="en-US" dirty="0"/>
              <a:t>.</a:t>
            </a:r>
          </a:p>
          <a:p>
            <a:r>
              <a:rPr lang="en-US" dirty="0" err="1"/>
              <a:t>Помомг</a:t>
            </a:r>
            <a:r>
              <a:rPr lang="en-US" dirty="0"/>
              <a:t> </a:t>
            </a:r>
            <a:r>
              <a:rPr lang="en-US" dirty="0" err="1"/>
              <a:t>разработчику</a:t>
            </a:r>
            <a:r>
              <a:rPr lang="en-US" dirty="0"/>
              <a:t> </a:t>
            </a:r>
            <a:r>
              <a:rPr lang="en-US" dirty="0" err="1"/>
              <a:t>перенести</a:t>
            </a:r>
            <a:r>
              <a:rPr lang="en-US" dirty="0"/>
              <a:t> </a:t>
            </a:r>
            <a:r>
              <a:rPr lang="en-US" dirty="0" err="1"/>
              <a:t>сайт</a:t>
            </a:r>
            <a:r>
              <a:rPr lang="en-US" dirty="0"/>
              <a:t> в </a:t>
            </a:r>
            <a:r>
              <a:rPr lang="en-US" dirty="0" err="1"/>
              <a:t>Wordpress</a:t>
            </a:r>
            <a:r>
              <a:rPr lang="en-US" dirty="0"/>
              <a:t>, с </a:t>
            </a:r>
            <a:r>
              <a:rPr lang="en-US" dirty="0" err="1"/>
              <a:t>помощью</a:t>
            </a:r>
            <a:r>
              <a:rPr lang="en-US" dirty="0"/>
              <a:t> </a:t>
            </a:r>
            <a:r>
              <a:rPr lang="en-US" dirty="0" err="1"/>
              <a:t>плагина</a:t>
            </a:r>
            <a:r>
              <a:rPr lang="en-US" dirty="0"/>
              <a:t> "</a:t>
            </a:r>
            <a:r>
              <a:rPr lang="en-US" dirty="0" err="1"/>
              <a:t>Elementor</a:t>
            </a:r>
            <a:r>
              <a:rPr lang="en-US" dirty="0"/>
              <a:t>", </a:t>
            </a:r>
            <a:r>
              <a:rPr lang="en-US" dirty="0" err="1"/>
              <a:t>изменил</a:t>
            </a:r>
            <a:r>
              <a:rPr lang="en-US" dirty="0"/>
              <a:t> </a:t>
            </a:r>
            <a:r>
              <a:rPr lang="en-US" dirty="0" err="1"/>
              <a:t>шапку</a:t>
            </a:r>
            <a:r>
              <a:rPr lang="en-US" dirty="0"/>
              <a:t> и </a:t>
            </a:r>
            <a:r>
              <a:rPr lang="en-US" dirty="0" err="1"/>
              <a:t>подвал</a:t>
            </a:r>
            <a:r>
              <a:rPr lang="en-US" dirty="0"/>
              <a:t> </a:t>
            </a:r>
            <a:r>
              <a:rPr lang="en-US" dirty="0" err="1"/>
              <a:t>сайта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57F6F-A8F8-88E4-16C7-C50B56501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BA6-9E27-4CE4-8874-D3E1B918FBCB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5763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2781DDF-FAC9-41BA-A2E2-B4F31ED73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FAE1C99-F9B1-4DA2-A8F4-7E2AC332F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CCE4A7-C931-E483-9B7B-D6A21050C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580" y="2761936"/>
            <a:ext cx="3977774" cy="133363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85000"/>
              </a:lnSpc>
            </a:pPr>
            <a:r>
              <a:rPr lang="en-US" sz="4800" dirty="0" err="1"/>
              <a:t>Изменения</a:t>
            </a:r>
            <a:r>
              <a:rPr lang="en-US" sz="4800" dirty="0"/>
              <a:t> в </a:t>
            </a:r>
            <a:r>
              <a:rPr lang="en-US" sz="4800" dirty="0" err="1"/>
              <a:t>дизайне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4CBAFF-E5CD-4096-AD43-9E24C5E65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3480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D1583-05E9-D6F4-82A4-23952549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BA6-9E27-4CE4-8874-D3E1B918FBCB}" type="slidenum">
              <a:rPr lang="ru-RU" smtClean="0"/>
              <a:t>14</a:t>
            </a:fld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9530604-E7BD-440A-D3B0-DC3BC4474BD4}"/>
              </a:ext>
            </a:extLst>
          </p:cNvPr>
          <p:cNvSpPr txBox="1">
            <a:spLocks/>
          </p:cNvSpPr>
          <p:nvPr/>
        </p:nvSpPr>
        <p:spPr>
          <a:xfrm>
            <a:off x="3414661" y="1641450"/>
            <a:ext cx="3839229" cy="4330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</a:pPr>
            <a:r>
              <a:rPr lang="en-US" sz="2800" dirty="0" err="1"/>
              <a:t>Наведение</a:t>
            </a:r>
            <a:r>
              <a:rPr lang="en-US" sz="2800" dirty="0"/>
              <a:t> </a:t>
            </a:r>
            <a:r>
              <a:rPr lang="en-US" sz="2800" dirty="0" err="1"/>
              <a:t>на</a:t>
            </a:r>
            <a:r>
              <a:rPr lang="en-US" sz="2800" dirty="0"/>
              <a:t> </a:t>
            </a:r>
            <a:r>
              <a:rPr lang="en-US" sz="2800" dirty="0" err="1"/>
              <a:t>ссылки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6012DBFD-94B4-6BCE-C304-2EDCE8762F1D}"/>
              </a:ext>
            </a:extLst>
          </p:cNvPr>
          <p:cNvSpPr txBox="1">
            <a:spLocks/>
          </p:cNvSpPr>
          <p:nvPr/>
        </p:nvSpPr>
        <p:spPr>
          <a:xfrm>
            <a:off x="5501501" y="3355950"/>
            <a:ext cx="1605184" cy="4330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</a:pPr>
            <a:r>
              <a:rPr lang="en-US" sz="2800" dirty="0" err="1"/>
              <a:t>Слайдер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D6E288E-110A-ED2E-6B0C-C4F005994092}"/>
              </a:ext>
            </a:extLst>
          </p:cNvPr>
          <p:cNvSpPr txBox="1">
            <a:spLocks/>
          </p:cNvSpPr>
          <p:nvPr/>
        </p:nvSpPr>
        <p:spPr>
          <a:xfrm>
            <a:off x="3657116" y="5737199"/>
            <a:ext cx="3596773" cy="4330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</a:pPr>
            <a:r>
              <a:rPr lang="en-US" sz="2800" dirty="0" err="1"/>
              <a:t>Изменение</a:t>
            </a:r>
            <a:r>
              <a:rPr lang="en-US" sz="2800" dirty="0"/>
              <a:t> </a:t>
            </a:r>
            <a:r>
              <a:rPr lang="en-US" sz="2800" dirty="0" err="1"/>
              <a:t>новостей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175E441-0435-8413-ACB8-76086A41D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760" y="0"/>
            <a:ext cx="3932093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87F135B-31D9-821F-4122-BF3CEFFDB72B}"/>
              </a:ext>
            </a:extLst>
          </p:cNvPr>
          <p:cNvSpPr txBox="1">
            <a:spLocks/>
          </p:cNvSpPr>
          <p:nvPr/>
        </p:nvSpPr>
        <p:spPr>
          <a:xfrm>
            <a:off x="4384478" y="446495"/>
            <a:ext cx="2626957" cy="4330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</a:pPr>
            <a:r>
              <a:rPr lang="en-US" sz="2800" dirty="0" err="1"/>
              <a:t>Новый</a:t>
            </a:r>
            <a:r>
              <a:rPr lang="en-US" sz="2800" dirty="0"/>
              <a:t> </a:t>
            </a:r>
            <a:r>
              <a:rPr lang="en-US" sz="2800" dirty="0" err="1"/>
              <a:t>логотип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121029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C6B7A-79B4-DFF5-4A0C-B89462B2A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Отчет</a:t>
            </a:r>
            <a:r>
              <a:rPr lang="en-US" dirty="0"/>
              <a:t> </a:t>
            </a:r>
            <a:r>
              <a:rPr lang="en-US" dirty="0" err="1"/>
              <a:t>разработчика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5474E-EE7E-6A8C-239B-024FC2D92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Я </a:t>
            </a:r>
            <a:r>
              <a:rPr lang="en-US" dirty="0" err="1"/>
              <a:t>установил</a:t>
            </a:r>
            <a:r>
              <a:rPr lang="en-US" dirty="0"/>
              <a:t>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хостинга</a:t>
            </a:r>
            <a:r>
              <a:rPr lang="en-US" dirty="0"/>
              <a:t> в </a:t>
            </a:r>
            <a:r>
              <a:rPr lang="en-US" dirty="0" err="1"/>
              <a:t>Wordpress</a:t>
            </a:r>
            <a:r>
              <a:rPr lang="en-US" dirty="0"/>
              <a:t> </a:t>
            </a:r>
            <a:r>
              <a:rPr lang="en-US" dirty="0" err="1"/>
              <a:t>плагин</a:t>
            </a:r>
            <a:r>
              <a:rPr lang="en-US" dirty="0"/>
              <a:t> "Use Any Font",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переноса</a:t>
            </a:r>
            <a:r>
              <a:rPr lang="en-US" dirty="0"/>
              <a:t> </a:t>
            </a:r>
            <a:r>
              <a:rPr lang="en-US" dirty="0" err="1"/>
              <a:t>шрифта</a:t>
            </a:r>
            <a:r>
              <a:rPr lang="en-US" dirty="0"/>
              <a:t>.</a:t>
            </a:r>
          </a:p>
          <a:p>
            <a:r>
              <a:rPr lang="en-US" dirty="0"/>
              <a:t>Я </a:t>
            </a:r>
            <a:r>
              <a:rPr lang="en-US" dirty="0" err="1"/>
              <a:t>установил</a:t>
            </a:r>
            <a:r>
              <a:rPr lang="en-US" dirty="0"/>
              <a:t> и </a:t>
            </a:r>
            <a:r>
              <a:rPr lang="en-US" dirty="0" err="1"/>
              <a:t>настроил</a:t>
            </a:r>
            <a:r>
              <a:rPr lang="en-US" dirty="0"/>
              <a:t> </a:t>
            </a:r>
            <a:r>
              <a:rPr lang="en-US" dirty="0" err="1"/>
              <a:t>плагин</a:t>
            </a:r>
            <a:r>
              <a:rPr lang="en-US" dirty="0"/>
              <a:t> "Woody </a:t>
            </a:r>
            <a:r>
              <a:rPr lang="en-US" dirty="0" err="1"/>
              <a:t>Snipets</a:t>
            </a:r>
            <a:r>
              <a:rPr lang="en-US" dirty="0"/>
              <a:t>"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написания</a:t>
            </a:r>
            <a:r>
              <a:rPr lang="en-US" dirty="0"/>
              <a:t> </a:t>
            </a:r>
            <a:r>
              <a:rPr lang="en-US" dirty="0" err="1"/>
              <a:t>скриптов</a:t>
            </a:r>
            <a:r>
              <a:rPr lang="en-US" dirty="0"/>
              <a:t>, </a:t>
            </a:r>
            <a:r>
              <a:rPr lang="en-US" dirty="0" err="1"/>
              <a:t>для</a:t>
            </a:r>
            <a:r>
              <a:rPr lang="en-US" dirty="0"/>
              <a:t> </a:t>
            </a:r>
            <a:r>
              <a:rPr lang="en-US" dirty="0" err="1"/>
              <a:t>интерактива</a:t>
            </a:r>
            <a:r>
              <a:rPr lang="en-US" dirty="0"/>
              <a:t> (</a:t>
            </a:r>
            <a:r>
              <a:rPr lang="en-US" dirty="0" err="1"/>
              <a:t>при</a:t>
            </a:r>
            <a:r>
              <a:rPr lang="en-US" dirty="0"/>
              <a:t> </a:t>
            </a:r>
            <a:r>
              <a:rPr lang="en-US" dirty="0" err="1"/>
              <a:t>наведении</a:t>
            </a:r>
            <a:r>
              <a:rPr lang="en-US" dirty="0"/>
              <a:t> </a:t>
            </a:r>
            <a:r>
              <a:rPr lang="en-US" dirty="0" err="1"/>
              <a:t>изменяется</a:t>
            </a:r>
            <a:r>
              <a:rPr lang="en-US" dirty="0"/>
              <a:t> </a:t>
            </a:r>
            <a:r>
              <a:rPr lang="en-US" dirty="0" err="1"/>
              <a:t>прозрачность</a:t>
            </a:r>
            <a:r>
              <a:rPr lang="en-US" dirty="0"/>
              <a:t>) и </a:t>
            </a:r>
            <a:r>
              <a:rPr lang="en-US" dirty="0" err="1"/>
              <a:t>создание</a:t>
            </a:r>
            <a:r>
              <a:rPr lang="en-US" dirty="0"/>
              <a:t> </a:t>
            </a:r>
            <a:r>
              <a:rPr lang="en-US" dirty="0" err="1"/>
              <a:t>якорей</a:t>
            </a:r>
            <a:r>
              <a:rPr lang="en-US" dirty="0"/>
              <a:t> (</a:t>
            </a:r>
            <a:r>
              <a:rPr lang="en-US" dirty="0" err="1"/>
              <a:t>при</a:t>
            </a:r>
            <a:r>
              <a:rPr lang="en-US" dirty="0"/>
              <a:t> </a:t>
            </a:r>
            <a:r>
              <a:rPr lang="en-US" dirty="0" err="1"/>
              <a:t>нажатии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поределенную</a:t>
            </a:r>
            <a:r>
              <a:rPr lang="en-US" dirty="0"/>
              <a:t> </a:t>
            </a:r>
            <a:r>
              <a:rPr lang="en-US" dirty="0" err="1"/>
              <a:t>кнопку</a:t>
            </a:r>
            <a:r>
              <a:rPr lang="en-US" dirty="0"/>
              <a:t>, </a:t>
            </a:r>
            <a:r>
              <a:rPr lang="en-US" dirty="0" err="1"/>
              <a:t>страница</a:t>
            </a:r>
            <a:r>
              <a:rPr lang="en-US" dirty="0"/>
              <a:t> </a:t>
            </a:r>
            <a:r>
              <a:rPr lang="en-US" dirty="0" err="1"/>
              <a:t>переносила</a:t>
            </a:r>
            <a:r>
              <a:rPr lang="en-US" dirty="0"/>
              <a:t> к </a:t>
            </a:r>
            <a:r>
              <a:rPr lang="en-US" dirty="0" err="1"/>
              <a:t>определенному</a:t>
            </a:r>
            <a:r>
              <a:rPr lang="en-US" dirty="0"/>
              <a:t> </a:t>
            </a:r>
            <a:r>
              <a:rPr lang="en-US" dirty="0" err="1"/>
              <a:t>блоку</a:t>
            </a:r>
            <a:r>
              <a:rPr lang="en-US" dirty="0"/>
              <a:t>)</a:t>
            </a:r>
          </a:p>
          <a:p>
            <a:r>
              <a:rPr lang="en-US" dirty="0"/>
              <a:t>Я </a:t>
            </a:r>
            <a:r>
              <a:rPr lang="en-US" dirty="0" err="1"/>
              <a:t>установил</a:t>
            </a:r>
            <a:r>
              <a:rPr lang="en-US" dirty="0"/>
              <a:t> </a:t>
            </a:r>
            <a:r>
              <a:rPr lang="en-US" dirty="0" err="1"/>
              <a:t>плагин</a:t>
            </a:r>
            <a:r>
              <a:rPr lang="en-US" dirty="0"/>
              <a:t> "</a:t>
            </a:r>
            <a:r>
              <a:rPr lang="en-US" dirty="0" err="1"/>
              <a:t>Диспечер</a:t>
            </a:r>
            <a:r>
              <a:rPr lang="en-US" dirty="0"/>
              <a:t> </a:t>
            </a:r>
            <a:r>
              <a:rPr lang="en-US" dirty="0" err="1"/>
              <a:t>файлов</a:t>
            </a:r>
            <a:r>
              <a:rPr lang="en-US" dirty="0"/>
              <a:t> WP". С </a:t>
            </a:r>
            <a:r>
              <a:rPr lang="en-US" dirty="0" err="1"/>
              <a:t>помощью</a:t>
            </a:r>
            <a:r>
              <a:rPr lang="en-US" dirty="0"/>
              <a:t> </a:t>
            </a:r>
            <a:r>
              <a:rPr lang="en-US" dirty="0" err="1"/>
              <a:t>языка</a:t>
            </a:r>
            <a:r>
              <a:rPr lang="en-US" dirty="0"/>
              <a:t> </a:t>
            </a:r>
            <a:r>
              <a:rPr lang="en-US" dirty="0" err="1"/>
              <a:t>программирования</a:t>
            </a:r>
            <a:r>
              <a:rPr lang="en-US" dirty="0"/>
              <a:t> </a:t>
            </a:r>
            <a:r>
              <a:rPr lang="en-US" dirty="0" err="1"/>
              <a:t>php</a:t>
            </a:r>
            <a:r>
              <a:rPr lang="en-US" dirty="0"/>
              <a:t>, я </a:t>
            </a:r>
            <a:r>
              <a:rPr lang="en-US" dirty="0" err="1"/>
              <a:t>добавил</a:t>
            </a:r>
            <a:r>
              <a:rPr lang="en-US" dirty="0"/>
              <a:t> </a:t>
            </a:r>
            <a:r>
              <a:rPr lang="en-US" dirty="0" err="1"/>
              <a:t>локальные</a:t>
            </a:r>
            <a:r>
              <a:rPr lang="en-US" dirty="0"/>
              <a:t> </a:t>
            </a:r>
            <a:r>
              <a:rPr lang="en-US" dirty="0" err="1"/>
              <a:t>файлы</a:t>
            </a:r>
            <a:r>
              <a:rPr lang="en-US" dirty="0"/>
              <a:t> </a:t>
            </a:r>
            <a:r>
              <a:rPr lang="en-US" dirty="0" err="1"/>
              <a:t>верстки</a:t>
            </a:r>
            <a:r>
              <a:rPr lang="en-US" dirty="0"/>
              <a:t> и </a:t>
            </a:r>
            <a:r>
              <a:rPr lang="en-US" dirty="0" err="1"/>
              <a:t>перенес</a:t>
            </a:r>
            <a:r>
              <a:rPr lang="en-US" dirty="0"/>
              <a:t> </a:t>
            </a:r>
            <a:r>
              <a:rPr lang="en-US" dirty="0" err="1"/>
              <a:t>код</a:t>
            </a:r>
            <a:r>
              <a:rPr lang="en-US" dirty="0"/>
              <a:t> </a:t>
            </a:r>
            <a:r>
              <a:rPr lang="en-US" dirty="0" err="1"/>
              <a:t>на</a:t>
            </a:r>
            <a:r>
              <a:rPr lang="en-US" dirty="0"/>
              <a:t> </a:t>
            </a:r>
            <a:r>
              <a:rPr lang="en-US" dirty="0" err="1"/>
              <a:t>тему</a:t>
            </a:r>
            <a:r>
              <a:rPr lang="en-US" dirty="0"/>
              <a:t> </a:t>
            </a:r>
            <a:r>
              <a:rPr lang="en-US" dirty="0" err="1"/>
              <a:t>сайта</a:t>
            </a:r>
            <a:r>
              <a:rPr lang="en-US" dirty="0"/>
              <a:t>, </a:t>
            </a:r>
            <a:r>
              <a:rPr lang="en-US" dirty="0" err="1"/>
              <a:t>чтобы</a:t>
            </a:r>
            <a:r>
              <a:rPr lang="en-US" dirty="0"/>
              <a:t> </a:t>
            </a:r>
            <a:r>
              <a:rPr lang="en-US" dirty="0" err="1"/>
              <a:t>заказчик</a:t>
            </a:r>
            <a:r>
              <a:rPr lang="en-US" dirty="0"/>
              <a:t> </a:t>
            </a:r>
            <a:r>
              <a:rPr lang="en-US" dirty="0" err="1"/>
              <a:t>мог</a:t>
            </a:r>
            <a:r>
              <a:rPr lang="en-US" dirty="0"/>
              <a:t> в </a:t>
            </a:r>
            <a:r>
              <a:rPr lang="en-US" dirty="0" err="1"/>
              <a:t>любой</a:t>
            </a:r>
            <a:r>
              <a:rPr lang="en-US" dirty="0"/>
              <a:t> </a:t>
            </a:r>
            <a:r>
              <a:rPr lang="en-US" dirty="0" err="1"/>
              <a:t>момент</a:t>
            </a:r>
            <a:r>
              <a:rPr lang="en-US" dirty="0"/>
              <a:t> </a:t>
            </a:r>
            <a:r>
              <a:rPr lang="en-US" dirty="0" err="1"/>
              <a:t>поменять</a:t>
            </a:r>
            <a:r>
              <a:rPr lang="en-US" dirty="0"/>
              <a:t> </a:t>
            </a:r>
            <a:r>
              <a:rPr lang="en-US" dirty="0" err="1"/>
              <a:t>ее</a:t>
            </a:r>
            <a:r>
              <a:rPr lang="en-US" dirty="0"/>
              <a:t>.</a:t>
            </a:r>
          </a:p>
          <a:p>
            <a:r>
              <a:rPr lang="en-US" dirty="0"/>
              <a:t>Я </a:t>
            </a:r>
            <a:r>
              <a:rPr lang="en-US" dirty="0" err="1"/>
              <a:t>изменил</a:t>
            </a:r>
            <a:r>
              <a:rPr lang="en-US" dirty="0"/>
              <a:t> </a:t>
            </a:r>
            <a:r>
              <a:rPr lang="en-US" dirty="0" err="1"/>
              <a:t>структуру</a:t>
            </a:r>
            <a:r>
              <a:rPr lang="en-US" dirty="0"/>
              <a:t> </a:t>
            </a:r>
            <a:r>
              <a:rPr lang="en-US" dirty="0" err="1"/>
              <a:t>сайта</a:t>
            </a:r>
            <a:r>
              <a:rPr lang="en-US" dirty="0"/>
              <a:t> в </a:t>
            </a:r>
            <a:r>
              <a:rPr lang="en-US" dirty="0" err="1"/>
              <a:t>плагине</a:t>
            </a:r>
            <a:r>
              <a:rPr lang="en-US" dirty="0"/>
              <a:t> "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Elementor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"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на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основе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нового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дизайна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.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Реализовал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слайдер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изображений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,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добавил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флексбоксы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с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изображениями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альбомов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 и </a:t>
            </a:r>
            <a:r>
              <a:rPr lang="en-US" dirty="0" err="1">
                <a:solidFill>
                  <a:srgbClr val="000000"/>
                </a:solidFill>
                <a:ea typeface="+mn-lt"/>
                <a:cs typeface="+mn-lt"/>
              </a:rPr>
              <a:t>видеовыступлений</a:t>
            </a:r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2F6004-D25E-90AE-1A65-47D15746F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BA6-9E27-4CE4-8874-D3E1B918FBCB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4424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2781DDF-FAC9-41BA-A2E2-B4F31ED73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FAE1C99-F9B1-4DA2-A8F4-7E2AC332F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Schoolbook" panose="020406040505050203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CCE4A7-C931-E483-9B7B-D6A21050C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716" y="2493505"/>
            <a:ext cx="4505978" cy="202635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4800" dirty="0" err="1"/>
              <a:t>Демонстрация</a:t>
            </a:r>
            <a:r>
              <a:rPr lang="en-US" sz="4800" dirty="0"/>
              <a:t> </a:t>
            </a:r>
            <a:r>
              <a:rPr lang="en-US" sz="4800" dirty="0" err="1"/>
              <a:t>работы</a:t>
            </a:r>
            <a:r>
              <a:rPr lang="en-US" sz="4800" dirty="0"/>
              <a:t> с </a:t>
            </a:r>
            <a:r>
              <a:rPr lang="en-US" sz="4800" dirty="0" err="1"/>
              <a:t>Wordpress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4CBAFF-E5CD-4096-AD43-9E24C5E65C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3480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D1583-05E9-D6F4-82A4-23952549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BA6-9E27-4CE4-8874-D3E1B918FBCB}" type="slidenum">
              <a:rPr lang="ru-RU" smtClean="0"/>
              <a:t>16</a:t>
            </a:fld>
            <a:endParaRPr lang="en-US"/>
          </a:p>
        </p:txBody>
      </p:sp>
      <p:pic>
        <p:nvPicPr>
          <p:cNvPr id="3" name="Picture 2" descr="A screenshot of a video&#10;&#10;Description automatically generated">
            <a:extLst>
              <a:ext uri="{FF2B5EF4-FFF2-40B4-BE49-F238E27FC236}">
                <a16:creationId xmlns:a16="http://schemas.microsoft.com/office/drawing/2014/main" id="{4091D474-FD94-0B26-3BED-D6B638473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529" y="316145"/>
            <a:ext cx="6578459" cy="623094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7E48849-BD91-3D15-C9CB-CDDA8B1336A8}"/>
              </a:ext>
            </a:extLst>
          </p:cNvPr>
          <p:cNvSpPr txBox="1">
            <a:spLocks/>
          </p:cNvSpPr>
          <p:nvPr/>
        </p:nvSpPr>
        <p:spPr>
          <a:xfrm>
            <a:off x="461911" y="6066246"/>
            <a:ext cx="4497319" cy="47638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85000"/>
              </a:lnSpc>
            </a:pPr>
            <a:r>
              <a:rPr lang="en-US" sz="2800" dirty="0">
                <a:ea typeface="+mj-lt"/>
                <a:cs typeface="+mj-lt"/>
              </a:rPr>
              <a:t>http://arachna.pro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63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302A3-2927-DFA7-FFE8-F9498ED23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Рефлексия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B3223-9D25-208C-0DDF-247969761A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113053"/>
            <a:ext cx="8595360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AutoNum type="arabicParenR"/>
            </a:pPr>
            <a:r>
              <a:rPr lang="en-US" sz="2800" dirty="0" err="1">
                <a:solidFill>
                  <a:srgbClr val="000000"/>
                </a:solidFill>
                <a:ea typeface="+mn-lt"/>
                <a:cs typeface="+mn-lt"/>
              </a:rPr>
              <a:t>Появилось</a:t>
            </a:r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rgbClr val="000000"/>
                </a:solidFill>
                <a:ea typeface="+mn-lt"/>
                <a:cs typeface="+mn-lt"/>
              </a:rPr>
              <a:t>четкое</a:t>
            </a:r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rgbClr val="000000"/>
                </a:solidFill>
                <a:ea typeface="+mn-lt"/>
                <a:cs typeface="+mn-lt"/>
              </a:rPr>
              <a:t>видение</a:t>
            </a:r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rgbClr val="000000"/>
                </a:solidFill>
                <a:ea typeface="+mn-lt"/>
                <a:cs typeface="+mn-lt"/>
              </a:rPr>
              <a:t>готового</a:t>
            </a:r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 продукта</a:t>
            </a:r>
          </a:p>
          <a:p>
            <a:pPr marL="342900" indent="-342900">
              <a:buAutoNum type="arabicParenR"/>
            </a:pPr>
            <a:r>
              <a:rPr lang="en-US" sz="2800" err="1">
                <a:solidFill>
                  <a:srgbClr val="000000"/>
                </a:solidFill>
                <a:ea typeface="+mn-lt"/>
                <a:cs typeface="+mn-lt"/>
              </a:rPr>
              <a:t>Научились</a:t>
            </a:r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rgbClr val="000000"/>
                </a:solidFill>
                <a:ea typeface="+mn-lt"/>
                <a:cs typeface="+mn-lt"/>
              </a:rPr>
              <a:t>работать</a:t>
            </a:r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 с </a:t>
            </a:r>
            <a:r>
              <a:rPr lang="en-US" sz="2800" err="1">
                <a:solidFill>
                  <a:srgbClr val="000000"/>
                </a:solidFill>
                <a:ea typeface="+mn-lt"/>
                <a:cs typeface="+mn-lt"/>
              </a:rPr>
              <a:t>Wordpress</a:t>
            </a:r>
            <a:endParaRPr lang="en-US" sz="2800">
              <a:solidFill>
                <a:srgbClr val="000000"/>
              </a:solidFill>
              <a:ea typeface="+mn-lt"/>
              <a:cs typeface="+mn-lt"/>
            </a:endParaRPr>
          </a:p>
          <a:p>
            <a:pPr marL="342900" indent="-342900">
              <a:buAutoNum type="arabicParenR"/>
            </a:pPr>
            <a:r>
              <a:rPr lang="en-US" sz="2800" dirty="0" err="1">
                <a:solidFill>
                  <a:srgbClr val="000000"/>
                </a:solidFill>
                <a:ea typeface="+mn-lt"/>
                <a:cs typeface="+mn-lt"/>
              </a:rPr>
              <a:t>Получили</a:t>
            </a:r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rgbClr val="000000"/>
                </a:solidFill>
                <a:ea typeface="+mn-lt"/>
                <a:cs typeface="+mn-lt"/>
              </a:rPr>
              <a:t>навыки</a:t>
            </a:r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rgbClr val="000000"/>
                </a:solidFill>
                <a:ea typeface="+mn-lt"/>
                <a:cs typeface="+mn-lt"/>
              </a:rPr>
              <a:t>работы</a:t>
            </a:r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 с </a:t>
            </a:r>
            <a:r>
              <a:rPr lang="en-US" sz="2800" dirty="0" err="1">
                <a:solidFill>
                  <a:srgbClr val="000000"/>
                </a:solidFill>
                <a:ea typeface="+mn-lt"/>
                <a:cs typeface="+mn-lt"/>
              </a:rPr>
              <a:t>обратной</a:t>
            </a:r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rgbClr val="000000"/>
                </a:solidFill>
                <a:ea typeface="+mn-lt"/>
                <a:cs typeface="+mn-lt"/>
              </a:rPr>
              <a:t>связью</a:t>
            </a:r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800" dirty="0" err="1">
                <a:solidFill>
                  <a:srgbClr val="000000"/>
                </a:solidFill>
                <a:ea typeface="+mn-lt"/>
                <a:cs typeface="+mn-lt"/>
              </a:rPr>
              <a:t>заказчика</a:t>
            </a:r>
            <a:endParaRPr lang="en-US" sz="2800" dirty="0">
              <a:solidFill>
                <a:srgbClr val="000000"/>
              </a:solidFill>
              <a:ea typeface="+mn-lt"/>
              <a:cs typeface="+mn-lt"/>
            </a:endParaRPr>
          </a:p>
          <a:p>
            <a:pPr marL="342900" indent="-342900">
              <a:buAutoNum type="arabicParenR"/>
            </a:pPr>
            <a:r>
              <a:rPr lang="en-US" sz="2800" err="1">
                <a:solidFill>
                  <a:srgbClr val="000000"/>
                </a:solidFill>
                <a:ea typeface="+mn-lt"/>
                <a:cs typeface="+mn-lt"/>
              </a:rPr>
              <a:t>Прокачали</a:t>
            </a:r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rgbClr val="000000"/>
                </a:solidFill>
                <a:ea typeface="+mn-lt"/>
                <a:cs typeface="+mn-lt"/>
              </a:rPr>
              <a:t>существующие</a:t>
            </a:r>
            <a:r>
              <a:rPr lang="en-US" sz="2800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n-US" sz="2800" err="1">
                <a:solidFill>
                  <a:srgbClr val="000000"/>
                </a:solidFill>
                <a:ea typeface="+mn-lt"/>
                <a:cs typeface="+mn-lt"/>
              </a:rPr>
              <a:t>навыки</a:t>
            </a:r>
            <a:endParaRPr lang="en-US" sz="2800" dirty="0" err="1">
              <a:solidFill>
                <a:srgbClr val="0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E1B22-AE70-456C-F9AF-96003D128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BA6-9E27-4CE4-8874-D3E1B918FBCB}" type="slidenum">
              <a:rPr lang="ru-RU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551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F70CC-4886-7DCB-A74E-7DA917582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Вывод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76265-5B9B-4B7E-C7EF-54EC8A00D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183823"/>
            <a:ext cx="8595360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 err="1"/>
              <a:t>По</a:t>
            </a:r>
            <a:r>
              <a:rPr lang="en-US" sz="2800" dirty="0"/>
              <a:t> </a:t>
            </a:r>
            <a:r>
              <a:rPr lang="en-US" sz="2800" dirty="0" err="1"/>
              <a:t>итогу</a:t>
            </a:r>
            <a:r>
              <a:rPr lang="en-US" sz="2800" dirty="0"/>
              <a:t> </a:t>
            </a:r>
            <a:r>
              <a:rPr lang="en-US" sz="2800" dirty="0" err="1"/>
              <a:t>второй</a:t>
            </a:r>
            <a:r>
              <a:rPr lang="en-US" sz="2800" dirty="0"/>
              <a:t> </a:t>
            </a:r>
            <a:r>
              <a:rPr lang="en-US" sz="2800" dirty="0" err="1"/>
              <a:t>итерации</a:t>
            </a:r>
            <a:r>
              <a:rPr lang="en-US" sz="2800" dirty="0"/>
              <a:t>, </a:t>
            </a:r>
            <a:r>
              <a:rPr lang="en-US" sz="2800" dirty="0" err="1"/>
              <a:t>мы</a:t>
            </a:r>
            <a:r>
              <a:rPr lang="en-US" sz="2800" dirty="0"/>
              <a:t> </a:t>
            </a:r>
            <a:r>
              <a:rPr lang="en-US" sz="2800" dirty="0" err="1"/>
              <a:t>готовы</a:t>
            </a:r>
            <a:r>
              <a:rPr lang="en-US" sz="2800" dirty="0"/>
              <a:t> </a:t>
            </a:r>
            <a:r>
              <a:rPr lang="en-US" sz="2800" dirty="0" err="1"/>
              <a:t>сделать</a:t>
            </a:r>
            <a:r>
              <a:rPr lang="en-US" sz="2800" dirty="0"/>
              <a:t> </a:t>
            </a:r>
            <a:r>
              <a:rPr lang="en-US" sz="2800" dirty="0" err="1"/>
              <a:t>вывод</a:t>
            </a:r>
            <a:r>
              <a:rPr lang="en-US" sz="2800" dirty="0"/>
              <a:t>, о </a:t>
            </a:r>
            <a:r>
              <a:rPr lang="en-US" sz="2800" dirty="0" err="1"/>
              <a:t>том</a:t>
            </a:r>
            <a:r>
              <a:rPr lang="en-US" sz="2800" dirty="0"/>
              <a:t>, </a:t>
            </a:r>
            <a:r>
              <a:rPr lang="en-US" sz="2800" dirty="0" err="1"/>
              <a:t>что</a:t>
            </a:r>
            <a:r>
              <a:rPr lang="en-US" sz="2800" dirty="0"/>
              <a:t> </a:t>
            </a:r>
            <a:r>
              <a:rPr lang="en-US" sz="2800" dirty="0" err="1"/>
              <a:t>наш</a:t>
            </a:r>
            <a:r>
              <a:rPr lang="en-US" sz="2800" dirty="0"/>
              <a:t> </a:t>
            </a:r>
            <a:r>
              <a:rPr lang="en-US" sz="2800" dirty="0" err="1"/>
              <a:t>проект</a:t>
            </a:r>
            <a:r>
              <a:rPr lang="en-US" sz="2800" dirty="0"/>
              <a:t> </a:t>
            </a:r>
            <a:r>
              <a:rPr lang="en-US" sz="2800" dirty="0" err="1"/>
              <a:t>практически</a:t>
            </a:r>
            <a:r>
              <a:rPr lang="en-US" sz="2800" dirty="0"/>
              <a:t> </a:t>
            </a:r>
            <a:r>
              <a:rPr lang="en-US" sz="2800" dirty="0" err="1"/>
              <a:t>готов</a:t>
            </a:r>
            <a:r>
              <a:rPr lang="en-US" sz="2800" dirty="0"/>
              <a:t>, </a:t>
            </a:r>
            <a:r>
              <a:rPr lang="en-US" sz="2800" dirty="0" err="1"/>
              <a:t>осталось</a:t>
            </a:r>
            <a:r>
              <a:rPr lang="en-US" sz="2800" dirty="0"/>
              <a:t> </a:t>
            </a:r>
            <a:r>
              <a:rPr lang="en-US" sz="2800" dirty="0" err="1"/>
              <a:t>реализовать</a:t>
            </a:r>
            <a:r>
              <a:rPr lang="en-US" sz="2800" dirty="0"/>
              <a:t> </a:t>
            </a:r>
            <a:r>
              <a:rPr lang="en-US" sz="2800" dirty="0" err="1"/>
              <a:t>загрузочный</a:t>
            </a:r>
            <a:r>
              <a:rPr lang="en-US" sz="2800" dirty="0"/>
              <a:t> </a:t>
            </a:r>
            <a:r>
              <a:rPr lang="en-US" sz="2800" dirty="0" err="1"/>
              <a:t>экран</a:t>
            </a:r>
            <a:r>
              <a:rPr lang="en-US" sz="2800" dirty="0"/>
              <a:t> </a:t>
            </a:r>
            <a:r>
              <a:rPr lang="en-US" sz="2800" dirty="0" err="1"/>
              <a:t>для</a:t>
            </a:r>
            <a:r>
              <a:rPr lang="en-US" sz="2800" dirty="0"/>
              <a:t> </a:t>
            </a:r>
            <a:r>
              <a:rPr lang="en-US" sz="2800" dirty="0" err="1"/>
              <a:t>сайта</a:t>
            </a:r>
            <a:r>
              <a:rPr lang="en-US" sz="2800" dirty="0"/>
              <a:t> и </a:t>
            </a:r>
            <a:r>
              <a:rPr lang="en-US" sz="2800" dirty="0" err="1"/>
              <a:t>подключить</a:t>
            </a:r>
            <a:r>
              <a:rPr lang="en-US" sz="2800" dirty="0"/>
              <a:t> </a:t>
            </a:r>
            <a:r>
              <a:rPr lang="en-US" sz="2800" dirty="0" err="1"/>
              <a:t>все</a:t>
            </a:r>
            <a:r>
              <a:rPr lang="en-US" sz="2800" dirty="0"/>
              <a:t> к </a:t>
            </a:r>
            <a:r>
              <a:rPr lang="en-US" sz="2800" dirty="0" err="1"/>
              <a:t>хостингу</a:t>
            </a:r>
            <a:r>
              <a:rPr lang="en-US" sz="2800" dirty="0"/>
              <a:t>, </a:t>
            </a:r>
            <a:r>
              <a:rPr lang="en-US" sz="2800" dirty="0" err="1"/>
              <a:t>чтобы</a:t>
            </a:r>
            <a:r>
              <a:rPr lang="en-US" sz="2800" dirty="0"/>
              <a:t> </a:t>
            </a:r>
            <a:r>
              <a:rPr lang="en-US" sz="2800" dirty="0" err="1"/>
              <a:t>отображался</a:t>
            </a:r>
            <a:r>
              <a:rPr lang="en-US" sz="2800" dirty="0"/>
              <a:t> </a:t>
            </a:r>
            <a:r>
              <a:rPr lang="en-US" sz="2800" dirty="0" err="1"/>
              <a:t>итоговый</a:t>
            </a:r>
            <a:r>
              <a:rPr lang="en-US" sz="2800" dirty="0"/>
              <a:t> </a:t>
            </a:r>
            <a:r>
              <a:rPr lang="en-US" sz="2800" dirty="0" err="1"/>
              <a:t>вариант</a:t>
            </a:r>
            <a:r>
              <a:rPr lang="en-US" sz="2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0E227-DD9F-D426-5621-93DC654FE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BA6-9E27-4CE4-8874-D3E1B918FBCB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4932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B90686-D1DB-B86B-1FC5-BBF7E0B42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017" y="-274717"/>
            <a:ext cx="9692640" cy="1325562"/>
          </a:xfrm>
        </p:spPr>
        <p:txBody>
          <a:bodyPr/>
          <a:lstStyle/>
          <a:p>
            <a:r>
              <a:rPr lang="ru-RU" dirty="0"/>
              <a:t>Участники </a:t>
            </a:r>
          </a:p>
        </p:txBody>
      </p:sp>
      <p:pic>
        <p:nvPicPr>
          <p:cNvPr id="5" name="Объект 4" descr="Изображение выглядит как одежда, обувь, на открытом воздухе,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6D726459-3F3F-CDBB-98BE-7A5F5E051B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99" y="4184596"/>
            <a:ext cx="2156867" cy="2156867"/>
          </a:xfrm>
        </p:spPr>
      </p:pic>
      <p:pic>
        <p:nvPicPr>
          <p:cNvPr id="7" name="Рисунок 6" descr="Изображение выглядит как человек, Человеческое лицо, одежда, телефон&#10;&#10;Автоматически созданное описание">
            <a:extLst>
              <a:ext uri="{FF2B5EF4-FFF2-40B4-BE49-F238E27FC236}">
                <a16:creationId xmlns:a16="http://schemas.microsoft.com/office/drawing/2014/main" id="{364134AB-C32C-1DFB-978A-04E063D98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00" y="1272132"/>
            <a:ext cx="2156867" cy="2156867"/>
          </a:xfrm>
          <a:prstGeom prst="rect">
            <a:avLst/>
          </a:prstGeom>
        </p:spPr>
      </p:pic>
      <p:pic>
        <p:nvPicPr>
          <p:cNvPr id="9" name="Рисунок 8" descr="Изображение выглядит как Человеческое лицо, одежда, небо,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A305FFAD-4D6B-E37A-742A-6AD6FAF07B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01" y="1272132"/>
            <a:ext cx="2156867" cy="2156867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человек, одежда, Человеческое лицо, камера&#10;&#10;Автоматически созданное описание">
            <a:extLst>
              <a:ext uri="{FF2B5EF4-FFF2-40B4-BE49-F238E27FC236}">
                <a16:creationId xmlns:a16="http://schemas.microsoft.com/office/drawing/2014/main" id="{E2927BCD-D39F-4F26-8116-FF05DF1BB9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00" y="4184597"/>
            <a:ext cx="2156867" cy="21568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8F7582-7B7E-8CC6-EF42-4ABB4B76E61D}"/>
              </a:ext>
            </a:extLst>
          </p:cNvPr>
          <p:cNvSpPr txBox="1"/>
          <p:nvPr/>
        </p:nvSpPr>
        <p:spPr>
          <a:xfrm>
            <a:off x="2693666" y="1498787"/>
            <a:ext cx="25674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Тимлид</a:t>
            </a:r>
            <a:r>
              <a:rPr lang="ru-RU" dirty="0"/>
              <a:t> (Александр) - координирует действия команды, следит и напоминает команде о дедлайнах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8F36FD-AA41-FF3B-A53C-5553B8E7A8FE}"/>
              </a:ext>
            </a:extLst>
          </p:cNvPr>
          <p:cNvSpPr txBox="1"/>
          <p:nvPr/>
        </p:nvSpPr>
        <p:spPr>
          <a:xfrm>
            <a:off x="7628182" y="4271292"/>
            <a:ext cx="32347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Аналитик</a:t>
            </a:r>
            <a:r>
              <a:rPr lang="ru-RU" dirty="0"/>
              <a:t> (Марк) </a:t>
            </a:r>
          </a:p>
          <a:p>
            <a:r>
              <a:rPr lang="ru-RU" dirty="0"/>
              <a:t>- рекомендует решения команде, помогает тимлиду передать общий замысел команде через схемы и слайды и т. д.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9A1A4D-A888-F67A-2CF9-215EB5EDA7C8}"/>
              </a:ext>
            </a:extLst>
          </p:cNvPr>
          <p:cNvSpPr txBox="1"/>
          <p:nvPr/>
        </p:nvSpPr>
        <p:spPr>
          <a:xfrm>
            <a:off x="7628182" y="1498787"/>
            <a:ext cx="3234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Разработчик</a:t>
            </a:r>
            <a:r>
              <a:rPr lang="ru-RU" dirty="0"/>
              <a:t> (Александр) - отвечает за код и преобразование схем, макетов в продукт и </a:t>
            </a:r>
            <a:r>
              <a:rPr lang="ru-RU" dirty="0" err="1"/>
              <a:t>тд</a:t>
            </a:r>
            <a:r>
              <a:rPr lang="ru-RU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DD94F8-47BE-7421-F1FF-A0C711D47A1F}"/>
              </a:ext>
            </a:extLst>
          </p:cNvPr>
          <p:cNvSpPr txBox="1"/>
          <p:nvPr/>
        </p:nvSpPr>
        <p:spPr>
          <a:xfrm>
            <a:off x="2693666" y="4265156"/>
            <a:ext cx="2905177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b="1" dirty="0"/>
              <a:t>Разработчик-дизайнер</a:t>
            </a:r>
            <a:r>
              <a:rPr lang="ru-RU" dirty="0"/>
              <a:t> (Михаил) - </a:t>
            </a:r>
            <a:r>
              <a:rPr lang="ru-RU" dirty="0" err="1"/>
              <a:t>воплощатель</a:t>
            </a:r>
            <a:r>
              <a:rPr lang="ru-RU" dirty="0"/>
              <a:t> планов (которые составили аналитик, тимлид)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4D14FA-9A54-C23E-D8FF-99A31D8B5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BA6-9E27-4CE4-8874-D3E1B918FBCB}" type="slidenum">
              <a:rPr lang="ru-RU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2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5FD89B-BF48-C370-D217-F1AA4755C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579" y="-69960"/>
            <a:ext cx="9692640" cy="1325562"/>
          </a:xfrm>
        </p:spPr>
        <p:txBody>
          <a:bodyPr>
            <a:normAutofit/>
          </a:bodyPr>
          <a:lstStyle/>
          <a:p>
            <a:r>
              <a:rPr lang="ru-RU" dirty="0"/>
              <a:t>Проблематика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854D8E-8BBA-2555-28E2-8D71032DD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452" y="1386135"/>
            <a:ext cx="9477849" cy="507570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ru-RU" sz="3200" dirty="0"/>
              <a:t>В наше время каждый уважающий себя проект (музыкальная группа) должен иметь свой сайт, чтобы заявить о себе. Сайт помогает решать такие проблемы:</a:t>
            </a:r>
            <a:endParaRPr lang="en-US" sz="2800" b="1" dirty="0"/>
          </a:p>
          <a:p>
            <a:r>
              <a:rPr lang="ru-RU" sz="2800" b="1" dirty="0"/>
              <a:t>Трудности с коммуникацией с фанатами</a:t>
            </a:r>
            <a:endParaRPr lang="en-US" sz="2800" b="1" dirty="0"/>
          </a:p>
          <a:p>
            <a:r>
              <a:rPr lang="ru-RU" sz="2800" b="1" dirty="0">
                <a:ea typeface="+mn-lt"/>
                <a:cs typeface="+mn-lt"/>
              </a:rPr>
              <a:t>Креативный дизайн и юзабилити</a:t>
            </a:r>
            <a:endParaRPr lang="en-US" sz="2800" b="1" dirty="0"/>
          </a:p>
          <a:p>
            <a:r>
              <a:rPr lang="ru-RU" sz="2800" b="1" dirty="0"/>
              <a:t>Сложности с распространением</a:t>
            </a:r>
          </a:p>
          <a:p>
            <a:r>
              <a:rPr lang="ru-RU" sz="2800" b="1" dirty="0"/>
              <a:t>Недостаток контроля над контентом</a:t>
            </a:r>
          </a:p>
          <a:p>
            <a:r>
              <a:rPr lang="ru-RU" sz="2800" b="1" dirty="0"/>
              <a:t>Продажа билетов</a:t>
            </a:r>
          </a:p>
          <a:p>
            <a:endParaRPr lang="ru-RU" sz="2000" dirty="0"/>
          </a:p>
          <a:p>
            <a:endParaRPr lang="ru-RU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172150-CDF9-0457-5D0D-F43EB7566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BA6-9E27-4CE4-8874-D3E1B918FBCB}" type="slidenum">
              <a:rPr lang="ru-RU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0364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34369-B2D2-E60D-0396-B86D65EFE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131" y="-114018"/>
            <a:ext cx="9692640" cy="1325562"/>
          </a:xfrm>
        </p:spPr>
        <p:txBody>
          <a:bodyPr>
            <a:normAutofit/>
          </a:bodyPr>
          <a:lstStyle/>
          <a:p>
            <a:r>
              <a:rPr lang="en-US" dirty="0" err="1"/>
              <a:t>Решение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C1FDA-6E8B-8F10-6832-BFCE1F01C6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131" y="1640654"/>
            <a:ext cx="8595360" cy="453007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/>
              <a:buChar char="•"/>
            </a:pPr>
            <a:r>
              <a:rPr lang="en-US" sz="2800" dirty="0" err="1">
                <a:ea typeface="+mn-lt"/>
                <a:cs typeface="+mn-lt"/>
              </a:rPr>
              <a:t>Прямое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взаимодействие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через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сайт</a:t>
            </a:r>
            <a:r>
              <a:rPr lang="en-US" sz="2800" dirty="0">
                <a:ea typeface="+mn-lt"/>
                <a:cs typeface="+mn-lt"/>
              </a:rPr>
              <a:t>, </a:t>
            </a:r>
            <a:r>
              <a:rPr lang="en-US" sz="2800" dirty="0" err="1">
                <a:ea typeface="+mn-lt"/>
                <a:cs typeface="+mn-lt"/>
              </a:rPr>
              <a:t>повышение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эффективности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работы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соцсетей</a:t>
            </a:r>
            <a:r>
              <a:rPr lang="en-US" sz="2800" dirty="0">
                <a:ea typeface="+mn-lt"/>
                <a:cs typeface="+mn-lt"/>
              </a:rPr>
              <a:t> и </a:t>
            </a:r>
            <a:r>
              <a:rPr lang="en-US" sz="2800" dirty="0" err="1">
                <a:ea typeface="+mn-lt"/>
                <a:cs typeface="+mn-lt"/>
              </a:rPr>
              <a:t>рассылок</a:t>
            </a:r>
            <a:endParaRPr lang="en-US" sz="2800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800" dirty="0" err="1">
                <a:ea typeface="+mn-lt"/>
                <a:cs typeface="+mn-lt"/>
              </a:rPr>
              <a:t>Интеграция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ссылок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на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стриминговые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сервисы</a:t>
            </a:r>
            <a:endParaRPr lang="en-US" sz="2800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sz="2800" dirty="0" err="1">
                <a:ea typeface="+mn-lt"/>
                <a:cs typeface="+mn-lt"/>
              </a:rPr>
              <a:t>Дизайн</a:t>
            </a:r>
            <a:r>
              <a:rPr lang="en-US" sz="2800" dirty="0">
                <a:ea typeface="+mn-lt"/>
                <a:cs typeface="+mn-lt"/>
              </a:rPr>
              <a:t> в </a:t>
            </a:r>
            <a:r>
              <a:rPr lang="en-US" sz="2800" dirty="0" err="1">
                <a:ea typeface="+mn-lt"/>
                <a:cs typeface="+mn-lt"/>
              </a:rPr>
              <a:t>стилистике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группы</a:t>
            </a:r>
            <a:r>
              <a:rPr lang="en-US" sz="2800" dirty="0">
                <a:ea typeface="+mn-lt"/>
                <a:cs typeface="+mn-lt"/>
              </a:rPr>
              <a:t>, </a:t>
            </a:r>
            <a:r>
              <a:rPr lang="en-US" sz="2800" dirty="0" err="1">
                <a:ea typeface="+mn-lt"/>
                <a:cs typeface="+mn-lt"/>
              </a:rPr>
              <a:t>удобный</a:t>
            </a:r>
            <a:r>
              <a:rPr lang="en-US" sz="2800" dirty="0">
                <a:ea typeface="+mn-lt"/>
                <a:cs typeface="+mn-lt"/>
              </a:rPr>
              <a:t> и </a:t>
            </a:r>
            <a:r>
              <a:rPr lang="en-US" sz="2800" dirty="0" err="1">
                <a:ea typeface="+mn-lt"/>
                <a:cs typeface="+mn-lt"/>
              </a:rPr>
              <a:t>адаптивный</a:t>
            </a:r>
            <a:r>
              <a:rPr lang="en-US" sz="2800" dirty="0">
                <a:ea typeface="+mn-lt"/>
                <a:cs typeface="+mn-lt"/>
              </a:rPr>
              <a:t> </a:t>
            </a:r>
            <a:r>
              <a:rPr lang="en-US" sz="2800" dirty="0" err="1">
                <a:ea typeface="+mn-lt"/>
                <a:cs typeface="+mn-lt"/>
              </a:rPr>
              <a:t>интерфейс</a:t>
            </a:r>
            <a:endParaRPr lang="en-US" dirty="0" err="1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274451-6412-A744-D9ED-1846D7931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BA6-9E27-4CE4-8874-D3E1B918FBCB}" type="slidenum">
              <a:rPr lang="ru-RU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922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4F5300-9BEE-E874-AD2D-E95A09B98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609" y="-254068"/>
            <a:ext cx="9692640" cy="1325562"/>
          </a:xfrm>
        </p:spPr>
        <p:txBody>
          <a:bodyPr/>
          <a:lstStyle/>
          <a:p>
            <a:r>
              <a:rPr lang="ru-RU" dirty="0"/>
              <a:t>Целевая аудитория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484B46-C1C2-3B2D-21D7-8ADD8FC5E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72" y="1156636"/>
            <a:ext cx="4006323" cy="277405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ru-RU" dirty="0"/>
              <a:t>Аудитория напрямую зависит от вкуса, но у группы имеется определенные жанры и особые стилистические решения.</a:t>
            </a:r>
          </a:p>
          <a:p>
            <a:r>
              <a:rPr lang="ru-RU" sz="1600" dirty="0"/>
              <a:t>Культурные активисты</a:t>
            </a:r>
          </a:p>
          <a:p>
            <a:r>
              <a:rPr lang="ru-RU" sz="1600" dirty="0"/>
              <a:t>Поклонники специфической эстетики</a:t>
            </a:r>
          </a:p>
          <a:p>
            <a:r>
              <a:rPr lang="ru-RU" sz="1600" dirty="0"/>
              <a:t>Люди, интересующиеся темами технологий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3A66D1A-F25C-B6FE-B5CD-340558A7E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15" y="1153391"/>
            <a:ext cx="4233317" cy="22771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AA5B1E-9EE8-CCE6-7CB7-5C35E1055D6A}"/>
              </a:ext>
            </a:extLst>
          </p:cNvPr>
          <p:cNvSpPr txBox="1"/>
          <p:nvPr/>
        </p:nvSpPr>
        <p:spPr>
          <a:xfrm>
            <a:off x="417589" y="3509182"/>
            <a:ext cx="25020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Преобладает возраст молодежи</a:t>
            </a:r>
          </a:p>
        </p:txBody>
      </p:sp>
      <p:pic>
        <p:nvPicPr>
          <p:cNvPr id="4" name="Picture 3" descr="A pie chart with numbers and a number&#10;&#10;Description automatically generated">
            <a:extLst>
              <a:ext uri="{FF2B5EF4-FFF2-40B4-BE49-F238E27FC236}">
                <a16:creationId xmlns:a16="http://schemas.microsoft.com/office/drawing/2014/main" id="{2D651F9C-182E-1287-C1AC-6003D0483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15" y="4264367"/>
            <a:ext cx="3987512" cy="2436669"/>
          </a:xfrm>
          <a:prstGeom prst="rect">
            <a:avLst/>
          </a:prstGeom>
        </p:spPr>
      </p:pic>
      <p:pic>
        <p:nvPicPr>
          <p:cNvPr id="7" name="Picture 6" descr="A pie chart with numbers and a person in the middle&#10;&#10;Description automatically generated">
            <a:extLst>
              <a:ext uri="{FF2B5EF4-FFF2-40B4-BE49-F238E27FC236}">
                <a16:creationId xmlns:a16="http://schemas.microsoft.com/office/drawing/2014/main" id="{54931283-B19B-6B96-355D-979713A3F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098" y="4106184"/>
            <a:ext cx="3876675" cy="265661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A708FA-F57B-98BB-C4F6-66504CBCA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BA6-9E27-4CE4-8874-D3E1B918FBCB}" type="slidenum">
              <a:rPr lang="ru-RU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779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7F6237-54E9-2C5C-A30A-922EAC1D4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970" y="254785"/>
            <a:ext cx="9692640" cy="685859"/>
          </a:xfrm>
        </p:spPr>
        <p:txBody>
          <a:bodyPr>
            <a:normAutofit fontScale="90000"/>
          </a:bodyPr>
          <a:lstStyle/>
          <a:p>
            <a:r>
              <a:rPr lang="ru-RU" dirty="0"/>
              <a:t>Аналоги </a:t>
            </a:r>
            <a:endParaRPr lang="ru-RU" dirty="0" err="1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476670A6-6766-71C5-8945-EA23B71544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6311" y="1020470"/>
            <a:ext cx="3341159" cy="190625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37362E-B3CD-F529-F3DC-304B9CF0A9EA}"/>
              </a:ext>
            </a:extLst>
          </p:cNvPr>
          <p:cNvSpPr txBox="1"/>
          <p:nvPr/>
        </p:nvSpPr>
        <p:spPr>
          <a:xfrm>
            <a:off x="1337099" y="2929314"/>
            <a:ext cx="33395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Узконаправленный сайт (подходит только для брони мест в кинотеатре и не более)</a:t>
            </a:r>
          </a:p>
          <a:p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FC1F870-024E-7F86-1BF3-9B6FF1B22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715" y="1013942"/>
            <a:ext cx="3341159" cy="19127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404169-633D-F0DB-34B9-2BD7BF142421}"/>
              </a:ext>
            </a:extLst>
          </p:cNvPr>
          <p:cNvSpPr txBox="1"/>
          <p:nvPr/>
        </p:nvSpPr>
        <p:spPr>
          <a:xfrm>
            <a:off x="6321777" y="2926507"/>
            <a:ext cx="33415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Сложная навигация (запутанная структура сайта, затрудняет потребление контента)</a:t>
            </a:r>
          </a:p>
          <a:p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B886267-2468-83C0-8594-EAF2CC8D4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643" y="3773982"/>
            <a:ext cx="3357222" cy="19075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9A0D22A-B302-2CE2-5314-934A71CC01CE}"/>
              </a:ext>
            </a:extLst>
          </p:cNvPr>
          <p:cNvSpPr txBox="1"/>
          <p:nvPr/>
        </p:nvSpPr>
        <p:spPr>
          <a:xfrm>
            <a:off x="1337890" y="5684994"/>
            <a:ext cx="33568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Медленная загрузка страниц (высокая доля отказов из-за нетерпеливости гостей на сайте)</a:t>
            </a:r>
          </a:p>
          <a:p>
            <a:endParaRPr lang="ru-RU" dirty="0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2EFE18A-80D6-2DA8-5BEA-0114EBCD2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2562" y="3772492"/>
            <a:ext cx="3333312" cy="190625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A3E259D-C241-BBAA-69A5-9D73E5DFC4B9}"/>
              </a:ext>
            </a:extLst>
          </p:cNvPr>
          <p:cNvSpPr txBox="1"/>
          <p:nvPr/>
        </p:nvSpPr>
        <p:spPr>
          <a:xfrm>
            <a:off x="6321562" y="5684122"/>
            <a:ext cx="3334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Пустой сайт (в нем нет необходимости, он имеет никакой потребности в посещении)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73299B-4BE0-C90E-8100-B7E556BAD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BA6-9E27-4CE4-8874-D3E1B918FBCB}" type="slidenum">
              <a:rPr lang="ru-RU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682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D746DC-0061-BF56-96FE-43E0555B6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022" y="3095263"/>
            <a:ext cx="2315095" cy="658812"/>
          </a:xfrm>
        </p:spPr>
        <p:txBody>
          <a:bodyPr>
            <a:noAutofit/>
          </a:bodyPr>
          <a:lstStyle/>
          <a:p>
            <a:r>
              <a:rPr lang="ru-RU" err="1"/>
              <a:t>Беклог</a:t>
            </a:r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D6D0C-AC9D-D8DB-F02C-625C60BB8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BA6-9E27-4CE4-8874-D3E1B918FBCB}" type="slidenum">
              <a:rPr lang="ru-RU" smtClean="0"/>
              <a:t>7</a:t>
            </a:fld>
            <a:endParaRPr lang="en-US"/>
          </a:p>
        </p:txBody>
      </p:sp>
      <p:pic>
        <p:nvPicPr>
          <p:cNvPr id="11" name="Picture 10" descr="A white rectangular object with black text&#10;&#10;Description automatically generated">
            <a:extLst>
              <a:ext uri="{FF2B5EF4-FFF2-40B4-BE49-F238E27FC236}">
                <a16:creationId xmlns:a16="http://schemas.microsoft.com/office/drawing/2014/main" id="{F0AD6AC9-C2DA-CED5-D796-EBF8D96A3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930" y="85725"/>
            <a:ext cx="4295775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93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45080E-620E-6D6B-7A5D-ACF36EBBA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BA6-9E27-4CE4-8874-D3E1B918FBCB}" type="slidenum">
              <a:rPr lang="ru-RU" smtClean="0"/>
              <a:t>8</a:t>
            </a:fld>
            <a:endParaRPr lang="ru-RU"/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DD2D81A7-C22A-3E61-4CAE-A5BC26CFB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545" y="2800854"/>
            <a:ext cx="2315095" cy="1247630"/>
          </a:xfrm>
        </p:spPr>
        <p:txBody>
          <a:bodyPr>
            <a:noAutofit/>
          </a:bodyPr>
          <a:lstStyle/>
          <a:p>
            <a:r>
              <a:rPr lang="ru-RU" dirty="0" err="1"/>
              <a:t>Беклог</a:t>
            </a:r>
            <a:br>
              <a:rPr lang="ru-RU" dirty="0"/>
            </a:br>
            <a:r>
              <a:rPr lang="ru-RU" dirty="0"/>
              <a:t>КТ-2</a:t>
            </a:r>
          </a:p>
        </p:txBody>
      </p:sp>
      <p:pic>
        <p:nvPicPr>
          <p:cNvPr id="15" name="Picture 14" descr="A screenshot of a spreadsheet&#10;&#10;Description automatically generated">
            <a:extLst>
              <a:ext uri="{FF2B5EF4-FFF2-40B4-BE49-F238E27FC236}">
                <a16:creationId xmlns:a16="http://schemas.microsoft.com/office/drawing/2014/main" id="{31085520-B255-F621-2BD3-FB7DED1DF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764" y="317629"/>
            <a:ext cx="7826085" cy="615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669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3D4DD-4585-5C63-53C8-CEC116E72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276" y="333202"/>
            <a:ext cx="9692640" cy="1325562"/>
          </a:xfrm>
        </p:spPr>
        <p:txBody>
          <a:bodyPr/>
          <a:lstStyle/>
          <a:p>
            <a:r>
              <a:rPr lang="en-US" dirty="0" err="1"/>
              <a:t>Статистика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A8C4C-8BC4-D701-0D87-DEFA1B184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C73BA6-9E27-4CE4-8874-D3E1B918FBCB}" type="slidenum">
              <a:rPr lang="ru-RU" smtClean="0"/>
              <a:t>9</a:t>
            </a:fld>
            <a:endParaRPr lang="ru-RU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529FE78-BA0F-906D-5190-C0DDCC3AA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763" y="1851708"/>
            <a:ext cx="6373092" cy="31500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9F8F28-DEF7-86D6-DE98-08002D17D8E5}"/>
              </a:ext>
            </a:extLst>
          </p:cNvPr>
          <p:cNvSpPr txBox="1"/>
          <p:nvPr/>
        </p:nvSpPr>
        <p:spPr>
          <a:xfrm>
            <a:off x="548777" y="2825231"/>
            <a:ext cx="3432925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ru-RU" dirty="0"/>
              <a:t>Все данные хранились в </a:t>
            </a:r>
            <a:r>
              <a:rPr lang="ru-RU" dirty="0" err="1"/>
              <a:t>Telegram</a:t>
            </a:r>
            <a:r>
              <a:rPr lang="ru-RU" dirty="0"/>
              <a:t>, а к контрольным точкам, переносились в репозиторий</a:t>
            </a:r>
          </a:p>
        </p:txBody>
      </p:sp>
    </p:spTree>
    <p:extLst>
      <p:ext uri="{BB962C8B-B14F-4D97-AF65-F5344CB8AC3E}">
        <p14:creationId xmlns:p14="http://schemas.microsoft.com/office/powerpoint/2010/main" val="759270797"/>
      </p:ext>
    </p:extLst>
  </p:cSld>
  <p:clrMapOvr>
    <a:masterClrMapping/>
  </p:clrMapOvr>
</p:sld>
</file>

<file path=ppt/theme/theme1.xml><?xml version="1.0" encoding="utf-8"?>
<a:theme xmlns:a="http://schemas.openxmlformats.org/drawingml/2006/main" name="Вид">
  <a:themeElements>
    <a:clrScheme name="Вид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Вид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Вид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Вид</Template>
  <TotalTime>113</TotalTime>
  <Words>296</Words>
  <Application>Microsoft Office PowerPoint</Application>
  <PresentationFormat>Widescreen</PresentationFormat>
  <Paragraphs>33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Вид</vt:lpstr>
      <vt:lpstr>Сайт для музыкального коллектива</vt:lpstr>
      <vt:lpstr>Участники </vt:lpstr>
      <vt:lpstr>Проблематика</vt:lpstr>
      <vt:lpstr>Решение</vt:lpstr>
      <vt:lpstr>Целевая аудитория</vt:lpstr>
      <vt:lpstr>Аналоги </vt:lpstr>
      <vt:lpstr>Беклог</vt:lpstr>
      <vt:lpstr>Беклог КТ-2</vt:lpstr>
      <vt:lpstr>Статистика</vt:lpstr>
      <vt:lpstr>Отчет тимлида</vt:lpstr>
      <vt:lpstr>Отчет аналитика</vt:lpstr>
      <vt:lpstr>PowerPoint Presentation</vt:lpstr>
      <vt:lpstr>Отчет разработчика-дизайнера</vt:lpstr>
      <vt:lpstr>Изменения в дизайне</vt:lpstr>
      <vt:lpstr>Отчет разработчика</vt:lpstr>
      <vt:lpstr>Демонстрация работы с Wordpress</vt:lpstr>
      <vt:lpstr>Рефлексия</vt:lpstr>
      <vt:lpstr>Вывод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Агеев Марк Олегович</dc:creator>
  <cp:lastModifiedBy>Агеев Марк Олегович</cp:lastModifiedBy>
  <cp:revision>588</cp:revision>
  <dcterms:created xsi:type="dcterms:W3CDTF">2024-10-16T16:07:45Z</dcterms:created>
  <dcterms:modified xsi:type="dcterms:W3CDTF">2024-12-09T21:05:42Z</dcterms:modified>
</cp:coreProperties>
</file>